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9" r:id="rId9"/>
    <p:sldId id="267" r:id="rId10"/>
    <p:sldId id="26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7ED8C-B4BB-4E10-91B8-949DC0F64B4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0A7741-28D9-4B88-8CD2-2833F3776575}">
      <dgm:prSet phldrT="[Текст]"/>
      <dgm:spPr/>
      <dgm:t>
        <a:bodyPr/>
        <a:lstStyle/>
        <a:p>
          <a:r>
            <a:rPr lang="ru-RU" dirty="0" smtClean="0"/>
            <a:t>І </a:t>
          </a:r>
          <a:r>
            <a:rPr lang="ru-RU" dirty="0" err="1" smtClean="0"/>
            <a:t>етап</a:t>
          </a:r>
          <a:r>
            <a:rPr lang="ru-RU" dirty="0" smtClean="0"/>
            <a:t> </a:t>
          </a:r>
          <a:endParaRPr lang="ru-RU" dirty="0"/>
        </a:p>
      </dgm:t>
    </dgm:pt>
    <dgm:pt modelId="{5095920C-CBA0-4AE0-B47C-AABF5AF675A4}" type="parTrans" cxnId="{29B7F329-040C-40A4-91FD-4C3B86ABDD0A}">
      <dgm:prSet/>
      <dgm:spPr/>
      <dgm:t>
        <a:bodyPr/>
        <a:lstStyle/>
        <a:p>
          <a:endParaRPr lang="ru-RU"/>
        </a:p>
      </dgm:t>
    </dgm:pt>
    <dgm:pt modelId="{63F9D71E-1816-4174-B965-D9EB7FCB82A4}" type="sibTrans" cxnId="{29B7F329-040C-40A4-91FD-4C3B86ABDD0A}">
      <dgm:prSet/>
      <dgm:spPr/>
      <dgm:t>
        <a:bodyPr/>
        <a:lstStyle/>
        <a:p>
          <a:endParaRPr lang="ru-RU"/>
        </a:p>
      </dgm:t>
    </dgm:pt>
    <dgm:pt modelId="{9B42485E-8E8B-4EEF-A9B8-001C4FC8FB7E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Підготовчий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1A639-FF6C-4A53-BBE6-A669638C9C18}" type="parTrans" cxnId="{65D01C7F-9B88-4BAC-88E1-01E9FBBBBFEE}">
      <dgm:prSet/>
      <dgm:spPr/>
      <dgm:t>
        <a:bodyPr/>
        <a:lstStyle/>
        <a:p>
          <a:endParaRPr lang="ru-RU"/>
        </a:p>
      </dgm:t>
    </dgm:pt>
    <dgm:pt modelId="{9FC85E03-9958-44E7-97DE-BFD5E834A390}" type="sibTrans" cxnId="{65D01C7F-9B88-4BAC-88E1-01E9FBBBBFEE}">
      <dgm:prSet/>
      <dgm:spPr/>
      <dgm:t>
        <a:bodyPr/>
        <a:lstStyle/>
        <a:p>
          <a:endParaRPr lang="ru-RU"/>
        </a:p>
      </dgm:t>
    </dgm:pt>
    <dgm:pt modelId="{D4C34364-30DB-4F9E-B3CF-4422382C85E6}">
      <dgm:prSet phldrT="[Текст]"/>
      <dgm:spPr/>
      <dgm:t>
        <a:bodyPr/>
        <a:lstStyle/>
        <a:p>
          <a:r>
            <a:rPr lang="ru-RU" dirty="0" smtClean="0"/>
            <a:t>ІІ </a:t>
          </a:r>
          <a:r>
            <a:rPr lang="ru-RU" dirty="0" err="1" smtClean="0"/>
            <a:t>етап</a:t>
          </a:r>
          <a:endParaRPr lang="ru-RU" dirty="0"/>
        </a:p>
      </dgm:t>
    </dgm:pt>
    <dgm:pt modelId="{7572F131-6590-4702-9206-8CA5A0BEA95B}" type="parTrans" cxnId="{293C0EAA-569D-499E-BC80-DA9F180E025C}">
      <dgm:prSet/>
      <dgm:spPr/>
      <dgm:t>
        <a:bodyPr/>
        <a:lstStyle/>
        <a:p>
          <a:endParaRPr lang="ru-RU"/>
        </a:p>
      </dgm:t>
    </dgm:pt>
    <dgm:pt modelId="{21E0A768-3F71-407B-9562-DB32D51D222F}" type="sibTrans" cxnId="{293C0EAA-569D-499E-BC80-DA9F180E025C}">
      <dgm:prSet/>
      <dgm:spPr/>
      <dgm:t>
        <a:bodyPr/>
        <a:lstStyle/>
        <a:p>
          <a:endParaRPr lang="ru-RU"/>
        </a:p>
      </dgm:t>
    </dgm:pt>
    <dgm:pt modelId="{8AF03C61-E5A3-4D53-8894-D269E4BA5E6E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Практичний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D376F-47A5-4D21-92AD-D9F4E0CDB691}" type="parTrans" cxnId="{B271B6B7-7788-4C8C-A511-B33D382D8721}">
      <dgm:prSet/>
      <dgm:spPr/>
      <dgm:t>
        <a:bodyPr/>
        <a:lstStyle/>
        <a:p>
          <a:endParaRPr lang="ru-RU"/>
        </a:p>
      </dgm:t>
    </dgm:pt>
    <dgm:pt modelId="{1AE76E8D-BB7F-4ACF-9A91-E1E29E2CB398}" type="sibTrans" cxnId="{B271B6B7-7788-4C8C-A511-B33D382D8721}">
      <dgm:prSet/>
      <dgm:spPr/>
      <dgm:t>
        <a:bodyPr/>
        <a:lstStyle/>
        <a:p>
          <a:endParaRPr lang="ru-RU"/>
        </a:p>
      </dgm:t>
    </dgm:pt>
    <dgm:pt modelId="{E9EA6D04-0599-490E-B5DF-8D4CF6B3FE0D}">
      <dgm:prSet phldrT="[Текст]"/>
      <dgm:spPr/>
      <dgm:t>
        <a:bodyPr/>
        <a:lstStyle/>
        <a:p>
          <a:r>
            <a:rPr lang="ru-RU" dirty="0" smtClean="0"/>
            <a:t>ІІ</a:t>
          </a:r>
          <a:r>
            <a:rPr lang="en-US" dirty="0" smtClean="0"/>
            <a:t>I </a:t>
          </a:r>
          <a:r>
            <a:rPr lang="ru-RU" dirty="0" err="1" smtClean="0"/>
            <a:t>етап</a:t>
          </a:r>
          <a:r>
            <a:rPr lang="ru-RU" dirty="0" smtClean="0"/>
            <a:t> </a:t>
          </a:r>
          <a:endParaRPr lang="ru-RU" dirty="0"/>
        </a:p>
      </dgm:t>
    </dgm:pt>
    <dgm:pt modelId="{0513E9DA-BD5D-4E03-9731-4EE5A1012871}" type="parTrans" cxnId="{B40DA946-3DFD-4B30-BE39-A5DF7AE5E5A4}">
      <dgm:prSet/>
      <dgm:spPr/>
      <dgm:t>
        <a:bodyPr/>
        <a:lstStyle/>
        <a:p>
          <a:endParaRPr lang="ru-RU"/>
        </a:p>
      </dgm:t>
    </dgm:pt>
    <dgm:pt modelId="{D12FFC3D-4D24-4B33-BFE0-868EDDA7B353}" type="sibTrans" cxnId="{B40DA946-3DFD-4B30-BE39-A5DF7AE5E5A4}">
      <dgm:prSet/>
      <dgm:spPr/>
      <dgm:t>
        <a:bodyPr/>
        <a:lstStyle/>
        <a:p>
          <a:endParaRPr lang="ru-RU"/>
        </a:p>
      </dgm:t>
    </dgm:pt>
    <dgm:pt modelId="{8C511D78-8AC9-40EF-857E-E2CBA87EB02F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проекту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CCECD-AB23-4F38-935D-723C6F3AFB93}" type="parTrans" cxnId="{CA5FB4E0-2FA4-455B-AFE3-2EA1FE4AAAA3}">
      <dgm:prSet/>
      <dgm:spPr/>
      <dgm:t>
        <a:bodyPr/>
        <a:lstStyle/>
        <a:p>
          <a:endParaRPr lang="ru-RU"/>
        </a:p>
      </dgm:t>
    </dgm:pt>
    <dgm:pt modelId="{8FCC893A-0CED-4C06-AB82-22B0BAC64739}" type="sibTrans" cxnId="{CA5FB4E0-2FA4-455B-AFE3-2EA1FE4AAAA3}">
      <dgm:prSet/>
      <dgm:spPr/>
      <dgm:t>
        <a:bodyPr/>
        <a:lstStyle/>
        <a:p>
          <a:endParaRPr lang="ru-RU"/>
        </a:p>
      </dgm:t>
    </dgm:pt>
    <dgm:pt modelId="{14165E55-9C5A-4F0A-B35F-5B16308D5774}" type="pres">
      <dgm:prSet presAssocID="{7507ED8C-B4BB-4E10-91B8-949DC0F64B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982C2-CC51-4DD1-A334-0845A87CEB8F}" type="pres">
      <dgm:prSet presAssocID="{450A7741-28D9-4B88-8CD2-2833F3776575}" presName="composite" presStyleCnt="0"/>
      <dgm:spPr/>
    </dgm:pt>
    <dgm:pt modelId="{79337D50-5AA0-419C-BC35-5FEA735C2A58}" type="pres">
      <dgm:prSet presAssocID="{450A7741-28D9-4B88-8CD2-2833F3776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6599D-1F00-466D-8241-54E8C9328714}" type="pres">
      <dgm:prSet presAssocID="{450A7741-28D9-4B88-8CD2-2833F377657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6DD78-4E09-4B1D-835D-1C5C3DC09B55}" type="pres">
      <dgm:prSet presAssocID="{63F9D71E-1816-4174-B965-D9EB7FCB82A4}" presName="sp" presStyleCnt="0"/>
      <dgm:spPr/>
    </dgm:pt>
    <dgm:pt modelId="{44D716CA-52D6-46EE-BB5F-B86DE9A2AF68}" type="pres">
      <dgm:prSet presAssocID="{D4C34364-30DB-4F9E-B3CF-4422382C85E6}" presName="composite" presStyleCnt="0"/>
      <dgm:spPr/>
    </dgm:pt>
    <dgm:pt modelId="{C23C7A89-BAAA-40D3-82E3-48874B597623}" type="pres">
      <dgm:prSet presAssocID="{D4C34364-30DB-4F9E-B3CF-4422382C85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A0EC0-EC85-4091-81EE-F91B24C3E99E}" type="pres">
      <dgm:prSet presAssocID="{D4C34364-30DB-4F9E-B3CF-4422382C85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B5AC8-14F0-438C-947A-9A2B8CB2904B}" type="pres">
      <dgm:prSet presAssocID="{21E0A768-3F71-407B-9562-DB32D51D222F}" presName="sp" presStyleCnt="0"/>
      <dgm:spPr/>
    </dgm:pt>
    <dgm:pt modelId="{D7879DAE-6C6C-4FF9-986D-7861EE982F8B}" type="pres">
      <dgm:prSet presAssocID="{E9EA6D04-0599-490E-B5DF-8D4CF6B3FE0D}" presName="composite" presStyleCnt="0"/>
      <dgm:spPr/>
    </dgm:pt>
    <dgm:pt modelId="{8755E266-FF04-468F-8113-DF52074E9A22}" type="pres">
      <dgm:prSet presAssocID="{E9EA6D04-0599-490E-B5DF-8D4CF6B3FE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6443A-99B7-4677-8B0C-DF51EE4D823E}" type="pres">
      <dgm:prSet presAssocID="{E9EA6D04-0599-490E-B5DF-8D4CF6B3FE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A3214-D47F-499E-8E49-0461AED93C47}" type="presOf" srcId="{9B42485E-8E8B-4EEF-A9B8-001C4FC8FB7E}" destId="{9076599D-1F00-466D-8241-54E8C9328714}" srcOrd="0" destOrd="0" presId="urn:microsoft.com/office/officeart/2005/8/layout/chevron2"/>
    <dgm:cxn modelId="{FA964578-DF26-4B71-97FA-04FED57D2454}" type="presOf" srcId="{7507ED8C-B4BB-4E10-91B8-949DC0F64B4C}" destId="{14165E55-9C5A-4F0A-B35F-5B16308D5774}" srcOrd="0" destOrd="0" presId="urn:microsoft.com/office/officeart/2005/8/layout/chevron2"/>
    <dgm:cxn modelId="{29B7F329-040C-40A4-91FD-4C3B86ABDD0A}" srcId="{7507ED8C-B4BB-4E10-91B8-949DC0F64B4C}" destId="{450A7741-28D9-4B88-8CD2-2833F3776575}" srcOrd="0" destOrd="0" parTransId="{5095920C-CBA0-4AE0-B47C-AABF5AF675A4}" sibTransId="{63F9D71E-1816-4174-B965-D9EB7FCB82A4}"/>
    <dgm:cxn modelId="{CA5FB4E0-2FA4-455B-AFE3-2EA1FE4AAAA3}" srcId="{E9EA6D04-0599-490E-B5DF-8D4CF6B3FE0D}" destId="{8C511D78-8AC9-40EF-857E-E2CBA87EB02F}" srcOrd="0" destOrd="0" parTransId="{071CCECD-AB23-4F38-935D-723C6F3AFB93}" sibTransId="{8FCC893A-0CED-4C06-AB82-22B0BAC64739}"/>
    <dgm:cxn modelId="{B271B6B7-7788-4C8C-A511-B33D382D8721}" srcId="{D4C34364-30DB-4F9E-B3CF-4422382C85E6}" destId="{8AF03C61-E5A3-4D53-8894-D269E4BA5E6E}" srcOrd="0" destOrd="0" parTransId="{96CD376F-47A5-4D21-92AD-D9F4E0CDB691}" sibTransId="{1AE76E8D-BB7F-4ACF-9A91-E1E29E2CB398}"/>
    <dgm:cxn modelId="{AEBED170-132D-464B-8586-7323DC50A57F}" type="presOf" srcId="{8C511D78-8AC9-40EF-857E-E2CBA87EB02F}" destId="{BAD6443A-99B7-4677-8B0C-DF51EE4D823E}" srcOrd="0" destOrd="0" presId="urn:microsoft.com/office/officeart/2005/8/layout/chevron2"/>
    <dgm:cxn modelId="{65D01C7F-9B88-4BAC-88E1-01E9FBBBBFEE}" srcId="{450A7741-28D9-4B88-8CD2-2833F3776575}" destId="{9B42485E-8E8B-4EEF-A9B8-001C4FC8FB7E}" srcOrd="0" destOrd="0" parTransId="{EE21A639-FF6C-4A53-BBE6-A669638C9C18}" sibTransId="{9FC85E03-9958-44E7-97DE-BFD5E834A390}"/>
    <dgm:cxn modelId="{06E8F1AB-54E9-4195-AE16-C27A47C30EC5}" type="presOf" srcId="{450A7741-28D9-4B88-8CD2-2833F3776575}" destId="{79337D50-5AA0-419C-BC35-5FEA735C2A58}" srcOrd="0" destOrd="0" presId="urn:microsoft.com/office/officeart/2005/8/layout/chevron2"/>
    <dgm:cxn modelId="{293C0EAA-569D-499E-BC80-DA9F180E025C}" srcId="{7507ED8C-B4BB-4E10-91B8-949DC0F64B4C}" destId="{D4C34364-30DB-4F9E-B3CF-4422382C85E6}" srcOrd="1" destOrd="0" parTransId="{7572F131-6590-4702-9206-8CA5A0BEA95B}" sibTransId="{21E0A768-3F71-407B-9562-DB32D51D222F}"/>
    <dgm:cxn modelId="{4E8B4404-91BB-4A35-A3CE-CA9B7A519B73}" type="presOf" srcId="{D4C34364-30DB-4F9E-B3CF-4422382C85E6}" destId="{C23C7A89-BAAA-40D3-82E3-48874B597623}" srcOrd="0" destOrd="0" presId="urn:microsoft.com/office/officeart/2005/8/layout/chevron2"/>
    <dgm:cxn modelId="{54CF05D7-BDBE-4D5B-AA0A-E089CEB24BFC}" type="presOf" srcId="{E9EA6D04-0599-490E-B5DF-8D4CF6B3FE0D}" destId="{8755E266-FF04-468F-8113-DF52074E9A22}" srcOrd="0" destOrd="0" presId="urn:microsoft.com/office/officeart/2005/8/layout/chevron2"/>
    <dgm:cxn modelId="{B40DA946-3DFD-4B30-BE39-A5DF7AE5E5A4}" srcId="{7507ED8C-B4BB-4E10-91B8-949DC0F64B4C}" destId="{E9EA6D04-0599-490E-B5DF-8D4CF6B3FE0D}" srcOrd="2" destOrd="0" parTransId="{0513E9DA-BD5D-4E03-9731-4EE5A1012871}" sibTransId="{D12FFC3D-4D24-4B33-BFE0-868EDDA7B353}"/>
    <dgm:cxn modelId="{B61190D0-A56B-44B5-B1A7-6FAA12F482E2}" type="presOf" srcId="{8AF03C61-E5A3-4D53-8894-D269E4BA5E6E}" destId="{B72A0EC0-EC85-4091-81EE-F91B24C3E99E}" srcOrd="0" destOrd="0" presId="urn:microsoft.com/office/officeart/2005/8/layout/chevron2"/>
    <dgm:cxn modelId="{AC7E766D-DCB5-4F4D-BA8E-18AD35AACA41}" type="presParOf" srcId="{14165E55-9C5A-4F0A-B35F-5B16308D5774}" destId="{DA8982C2-CC51-4DD1-A334-0845A87CEB8F}" srcOrd="0" destOrd="0" presId="urn:microsoft.com/office/officeart/2005/8/layout/chevron2"/>
    <dgm:cxn modelId="{E3F78135-7853-4D14-B8FF-AD5E9B7E79F8}" type="presParOf" srcId="{DA8982C2-CC51-4DD1-A334-0845A87CEB8F}" destId="{79337D50-5AA0-419C-BC35-5FEA735C2A58}" srcOrd="0" destOrd="0" presId="urn:microsoft.com/office/officeart/2005/8/layout/chevron2"/>
    <dgm:cxn modelId="{F6421454-8F1E-4138-ACA6-19C76B843196}" type="presParOf" srcId="{DA8982C2-CC51-4DD1-A334-0845A87CEB8F}" destId="{9076599D-1F00-466D-8241-54E8C9328714}" srcOrd="1" destOrd="0" presId="urn:microsoft.com/office/officeart/2005/8/layout/chevron2"/>
    <dgm:cxn modelId="{4EC59958-D79D-44A7-A917-E71360047590}" type="presParOf" srcId="{14165E55-9C5A-4F0A-B35F-5B16308D5774}" destId="{4BF6DD78-4E09-4B1D-835D-1C5C3DC09B55}" srcOrd="1" destOrd="0" presId="urn:microsoft.com/office/officeart/2005/8/layout/chevron2"/>
    <dgm:cxn modelId="{7956A200-12E6-4655-9280-A8EF920D979D}" type="presParOf" srcId="{14165E55-9C5A-4F0A-B35F-5B16308D5774}" destId="{44D716CA-52D6-46EE-BB5F-B86DE9A2AF68}" srcOrd="2" destOrd="0" presId="urn:microsoft.com/office/officeart/2005/8/layout/chevron2"/>
    <dgm:cxn modelId="{E898FE54-219D-4E26-9976-1F13E374D538}" type="presParOf" srcId="{44D716CA-52D6-46EE-BB5F-B86DE9A2AF68}" destId="{C23C7A89-BAAA-40D3-82E3-48874B597623}" srcOrd="0" destOrd="0" presId="urn:microsoft.com/office/officeart/2005/8/layout/chevron2"/>
    <dgm:cxn modelId="{ECE7BC70-220A-4385-9ED9-877759BA6265}" type="presParOf" srcId="{44D716CA-52D6-46EE-BB5F-B86DE9A2AF68}" destId="{B72A0EC0-EC85-4091-81EE-F91B24C3E99E}" srcOrd="1" destOrd="0" presId="urn:microsoft.com/office/officeart/2005/8/layout/chevron2"/>
    <dgm:cxn modelId="{7EF97BBD-347B-414C-93F6-0293A3A3073E}" type="presParOf" srcId="{14165E55-9C5A-4F0A-B35F-5B16308D5774}" destId="{590B5AC8-14F0-438C-947A-9A2B8CB2904B}" srcOrd="3" destOrd="0" presId="urn:microsoft.com/office/officeart/2005/8/layout/chevron2"/>
    <dgm:cxn modelId="{56C38A71-76A3-472E-BF06-1DAC3209566D}" type="presParOf" srcId="{14165E55-9C5A-4F0A-B35F-5B16308D5774}" destId="{D7879DAE-6C6C-4FF9-986D-7861EE982F8B}" srcOrd="4" destOrd="0" presId="urn:microsoft.com/office/officeart/2005/8/layout/chevron2"/>
    <dgm:cxn modelId="{74C70F52-490A-46B0-944E-7CBD389C6FC0}" type="presParOf" srcId="{D7879DAE-6C6C-4FF9-986D-7861EE982F8B}" destId="{8755E266-FF04-468F-8113-DF52074E9A22}" srcOrd="0" destOrd="0" presId="urn:microsoft.com/office/officeart/2005/8/layout/chevron2"/>
    <dgm:cxn modelId="{AE24E489-4E78-4A6F-AEAE-1CCDCFFF9EA0}" type="presParOf" srcId="{D7879DAE-6C6C-4FF9-986D-7861EE982F8B}" destId="{BAD6443A-99B7-4677-8B0C-DF51EE4D82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A2222-DB67-4A5D-89D1-59E72D7D28FD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05084-834E-4556-9000-2AC344A48C7A}">
      <dgm:prSet phldrT="[Текст]" custT="1"/>
      <dgm:spPr/>
      <dgm:t>
        <a:bodyPr/>
        <a:lstStyle/>
        <a:p>
          <a:r>
            <a:rPr lang="ru-RU" sz="2000" dirty="0" smtClean="0"/>
            <a:t>МИ</a:t>
          </a:r>
        </a:p>
        <a:p>
          <a:r>
            <a:rPr lang="ru-RU" sz="2000" dirty="0" smtClean="0"/>
            <a:t>РЕАЛІЗУВА</a:t>
          </a:r>
          <a:r>
            <a:rPr lang="ru-RU" sz="2400" dirty="0" smtClean="0"/>
            <a:t>ЛИ</a:t>
          </a:r>
          <a:endParaRPr lang="ru-RU" sz="2400" dirty="0"/>
        </a:p>
      </dgm:t>
    </dgm:pt>
    <dgm:pt modelId="{5875DDB9-8A7A-4089-8A2C-64990D869D11}" type="parTrans" cxnId="{DA7545E3-184E-4A7C-BFA9-EFBFA6647EB0}">
      <dgm:prSet/>
      <dgm:spPr/>
      <dgm:t>
        <a:bodyPr/>
        <a:lstStyle/>
        <a:p>
          <a:endParaRPr lang="ru-RU"/>
        </a:p>
      </dgm:t>
    </dgm:pt>
    <dgm:pt modelId="{8B9B074F-5868-45C0-8D9E-EB466785EDEF}" type="sibTrans" cxnId="{DA7545E3-184E-4A7C-BFA9-EFBFA6647EB0}">
      <dgm:prSet/>
      <dgm:spPr/>
      <dgm:t>
        <a:bodyPr/>
        <a:lstStyle/>
        <a:p>
          <a:endParaRPr lang="ru-RU"/>
        </a:p>
      </dgm:t>
    </dgm:pt>
    <dgm:pt modelId="{F5AFBC31-46C7-4595-BC9C-7286E756BF20}">
      <dgm:prSet phldrT="[Текст]" custT="1"/>
      <dgm:spPr/>
      <dgm:t>
        <a:bodyPr/>
        <a:lstStyle/>
        <a:p>
          <a:r>
            <a:rPr lang="ru-RU" sz="2000" dirty="0" smtClean="0"/>
            <a:t>Участь  у </a:t>
          </a:r>
          <a:r>
            <a:rPr lang="ru-RU" sz="2000" dirty="0" err="1" smtClean="0"/>
            <a:t>волонтерській</a:t>
          </a:r>
          <a:r>
            <a:rPr lang="ru-RU" sz="2000" dirty="0" smtClean="0"/>
            <a:t> </a:t>
          </a:r>
          <a:r>
            <a:rPr lang="ru-RU" sz="2000" dirty="0" err="1" smtClean="0"/>
            <a:t>акції</a:t>
          </a:r>
          <a:r>
            <a:rPr lang="ru-RU" sz="2000" dirty="0" smtClean="0"/>
            <a:t> «Напиши </a:t>
          </a:r>
          <a:r>
            <a:rPr lang="ru-RU" sz="2000" dirty="0" err="1" smtClean="0"/>
            <a:t>валентинку</a:t>
          </a:r>
          <a:r>
            <a:rPr lang="ru-RU" sz="2000" dirty="0" smtClean="0"/>
            <a:t> </a:t>
          </a:r>
          <a:r>
            <a:rPr lang="ru-RU" sz="2000" dirty="0" err="1" smtClean="0"/>
            <a:t>тваринці</a:t>
          </a:r>
          <a:r>
            <a:rPr lang="ru-RU" sz="2000" dirty="0" smtClean="0"/>
            <a:t>»! </a:t>
          </a:r>
          <a:endParaRPr lang="ru-RU" sz="2000" dirty="0"/>
        </a:p>
      </dgm:t>
    </dgm:pt>
    <dgm:pt modelId="{94A02C5C-52BC-4DF7-A405-93A93E100E56}" type="parTrans" cxnId="{4519F384-0BE2-4723-93F5-A21FD67BDD9A}">
      <dgm:prSet/>
      <dgm:spPr/>
      <dgm:t>
        <a:bodyPr/>
        <a:lstStyle/>
        <a:p>
          <a:endParaRPr lang="ru-RU"/>
        </a:p>
      </dgm:t>
    </dgm:pt>
    <dgm:pt modelId="{25925855-CE02-4EC0-BA03-5E11ABC623A8}" type="sibTrans" cxnId="{4519F384-0BE2-4723-93F5-A21FD67BDD9A}">
      <dgm:prSet/>
      <dgm:spPr/>
      <dgm:t>
        <a:bodyPr/>
        <a:lstStyle/>
        <a:p>
          <a:endParaRPr lang="ru-RU"/>
        </a:p>
      </dgm:t>
    </dgm:pt>
    <dgm:pt modelId="{94166AF9-AC93-4CA9-A675-7101307941A5}">
      <dgm:prSet phldrT="[Текст]" custT="1"/>
      <dgm:spPr/>
      <dgm:t>
        <a:bodyPr/>
        <a:lstStyle/>
        <a:p>
          <a:r>
            <a:rPr lang="ru-RU" sz="2000" dirty="0" smtClean="0"/>
            <a:t>Провели  </a:t>
          </a:r>
          <a:r>
            <a:rPr lang="ru-RU" sz="2000" dirty="0" err="1" smtClean="0"/>
            <a:t>конкурси</a:t>
          </a:r>
          <a:r>
            <a:rPr lang="ru-RU" sz="2000" dirty="0" smtClean="0"/>
            <a:t> </a:t>
          </a:r>
          <a:r>
            <a:rPr lang="ru-RU" sz="2000" dirty="0" err="1" smtClean="0"/>
            <a:t>плакатів</a:t>
          </a:r>
          <a:r>
            <a:rPr lang="ru-RU" sz="2000" dirty="0" smtClean="0"/>
            <a:t>, </a:t>
          </a:r>
          <a:r>
            <a:rPr lang="ru-RU" sz="2000" dirty="0" err="1" smtClean="0"/>
            <a:t>стіннівок</a:t>
          </a:r>
          <a:r>
            <a:rPr lang="ru-RU" sz="2000" dirty="0" smtClean="0"/>
            <a:t>, </a:t>
          </a:r>
          <a:r>
            <a:rPr lang="ru-RU" sz="2000" dirty="0" err="1" smtClean="0"/>
            <a:t>фотоколажів</a:t>
          </a:r>
          <a:r>
            <a:rPr lang="ru-RU" sz="2000" dirty="0" smtClean="0"/>
            <a:t> </a:t>
          </a:r>
          <a:endParaRPr lang="ru-RU" sz="2000" dirty="0"/>
        </a:p>
      </dgm:t>
    </dgm:pt>
    <dgm:pt modelId="{00EAD6B0-C2DA-4D33-AFCC-B86CE67B5367}" type="parTrans" cxnId="{D8B7EE27-2093-430D-BA45-C02007BF01BF}">
      <dgm:prSet/>
      <dgm:spPr/>
      <dgm:t>
        <a:bodyPr/>
        <a:lstStyle/>
        <a:p>
          <a:endParaRPr lang="ru-RU"/>
        </a:p>
      </dgm:t>
    </dgm:pt>
    <dgm:pt modelId="{1FF9CA13-3470-4AB3-8181-407A1FC0A90D}" type="sibTrans" cxnId="{D8B7EE27-2093-430D-BA45-C02007BF01BF}">
      <dgm:prSet/>
      <dgm:spPr/>
      <dgm:t>
        <a:bodyPr/>
        <a:lstStyle/>
        <a:p>
          <a:endParaRPr lang="ru-RU"/>
        </a:p>
      </dgm:t>
    </dgm:pt>
    <dgm:pt modelId="{EF01C2DF-E1FE-4475-BA09-5101D1E1B7A6}">
      <dgm:prSet phldrT="[Текст]" custT="1"/>
      <dgm:spPr/>
      <dgm:t>
        <a:bodyPr/>
        <a:lstStyle/>
        <a:p>
          <a:r>
            <a:rPr lang="ru-RU" sz="2000" dirty="0" smtClean="0"/>
            <a:t>Оформили та </a:t>
          </a:r>
          <a:r>
            <a:rPr lang="ru-RU" sz="2000" dirty="0" err="1" smtClean="0"/>
            <a:t>презентували</a:t>
          </a:r>
          <a:r>
            <a:rPr lang="ru-RU" sz="2000" dirty="0" smtClean="0"/>
            <a:t>  </a:t>
          </a:r>
          <a:r>
            <a:rPr lang="ru-RU" sz="2000" dirty="0" err="1" smtClean="0"/>
            <a:t>фотовиставку</a:t>
          </a:r>
          <a:r>
            <a:rPr lang="ru-RU" sz="2000" dirty="0" smtClean="0"/>
            <a:t> «</a:t>
          </a:r>
          <a:r>
            <a:rPr lang="ru-RU" sz="2000" dirty="0" err="1" smtClean="0"/>
            <a:t>Наші</a:t>
          </a:r>
          <a:r>
            <a:rPr lang="ru-RU" sz="2000" dirty="0" smtClean="0"/>
            <a:t> </a:t>
          </a:r>
          <a:r>
            <a:rPr lang="ru-RU" sz="2000" dirty="0" err="1" smtClean="0"/>
            <a:t>домашні</a:t>
          </a:r>
          <a:r>
            <a:rPr lang="ru-RU" sz="2000" dirty="0" smtClean="0"/>
            <a:t> </a:t>
          </a:r>
          <a:r>
            <a:rPr lang="ru-RU" sz="2000" dirty="0" err="1" smtClean="0"/>
            <a:t>улюбленці</a:t>
          </a:r>
          <a:r>
            <a:rPr lang="ru-RU" sz="2000" dirty="0" smtClean="0"/>
            <a:t>!»</a:t>
          </a:r>
          <a:endParaRPr lang="ru-RU" sz="2000" dirty="0"/>
        </a:p>
      </dgm:t>
    </dgm:pt>
    <dgm:pt modelId="{1695D3C7-FAFC-46B8-AB14-689DB23C6863}" type="parTrans" cxnId="{3D189D5B-5A40-4B4C-806A-2630BBF1F9E0}">
      <dgm:prSet/>
      <dgm:spPr/>
      <dgm:t>
        <a:bodyPr/>
        <a:lstStyle/>
        <a:p>
          <a:endParaRPr lang="ru-RU"/>
        </a:p>
      </dgm:t>
    </dgm:pt>
    <dgm:pt modelId="{8BB7DD6C-DABB-428F-9EEF-6E6CBFFD5CC4}" type="sibTrans" cxnId="{3D189D5B-5A40-4B4C-806A-2630BBF1F9E0}">
      <dgm:prSet/>
      <dgm:spPr/>
      <dgm:t>
        <a:bodyPr/>
        <a:lstStyle/>
        <a:p>
          <a:endParaRPr lang="ru-RU"/>
        </a:p>
      </dgm:t>
    </dgm:pt>
    <dgm:pt modelId="{5E1271B8-F791-4BC7-91B4-76AD3E3606FD}">
      <dgm:prSet phldrT="[Текст]" custT="1"/>
      <dgm:spPr/>
      <dgm:t>
        <a:bodyPr/>
        <a:lstStyle/>
        <a:p>
          <a:r>
            <a:rPr lang="ru-RU" sz="2000" dirty="0" smtClean="0"/>
            <a:t>Участь  у </a:t>
          </a:r>
          <a:r>
            <a:rPr lang="ru-RU" sz="2000" dirty="0" err="1" smtClean="0"/>
            <a:t>написанні</a:t>
          </a:r>
          <a:r>
            <a:rPr lang="ru-RU" sz="2000" dirty="0" smtClean="0"/>
            <a:t> </a:t>
          </a:r>
          <a:r>
            <a:rPr lang="ru-RU" sz="2000" dirty="0" err="1" smtClean="0"/>
            <a:t>творів</a:t>
          </a:r>
          <a:r>
            <a:rPr lang="ru-RU" sz="2000" dirty="0" smtClean="0"/>
            <a:t> </a:t>
          </a:r>
        </a:p>
        <a:p>
          <a:r>
            <a:rPr lang="ru-RU" sz="2000" dirty="0" smtClean="0"/>
            <a:t>« SOS-БРАТИ НАШІ МЕНШІ».</a:t>
          </a:r>
          <a:endParaRPr lang="ru-RU" sz="2000" dirty="0"/>
        </a:p>
      </dgm:t>
    </dgm:pt>
    <dgm:pt modelId="{8BB89066-F95B-4B6E-A6BE-014A3489C71E}" type="parTrans" cxnId="{3B1057C8-BEFD-4BB2-8028-F66F189D9C8F}">
      <dgm:prSet/>
      <dgm:spPr/>
      <dgm:t>
        <a:bodyPr/>
        <a:lstStyle/>
        <a:p>
          <a:endParaRPr lang="ru-RU"/>
        </a:p>
      </dgm:t>
    </dgm:pt>
    <dgm:pt modelId="{564F7FD7-7A1C-4E20-8D26-D006551CAA3A}" type="sibTrans" cxnId="{3B1057C8-BEFD-4BB2-8028-F66F189D9C8F}">
      <dgm:prSet/>
      <dgm:spPr/>
      <dgm:t>
        <a:bodyPr/>
        <a:lstStyle/>
        <a:p>
          <a:endParaRPr lang="ru-RU"/>
        </a:p>
      </dgm:t>
    </dgm:pt>
    <dgm:pt modelId="{5F5714DA-4092-4B66-94C2-87F083028ED1}">
      <dgm:prSet phldrT="[Текст]" custT="1"/>
      <dgm:spPr/>
      <dgm:t>
        <a:bodyPr/>
        <a:lstStyle/>
        <a:p>
          <a:r>
            <a:rPr lang="ru-RU" sz="2000" dirty="0" smtClean="0"/>
            <a:t>Участь у </a:t>
          </a:r>
          <a:r>
            <a:rPr lang="ru-RU" sz="2000" dirty="0" err="1" smtClean="0"/>
            <a:t>проведенні</a:t>
          </a:r>
          <a:r>
            <a:rPr lang="ru-RU" sz="2000" dirty="0" smtClean="0"/>
            <a:t> </a:t>
          </a:r>
          <a:r>
            <a:rPr lang="ru-RU" sz="2000" dirty="0" err="1" smtClean="0"/>
            <a:t>виховних</a:t>
          </a:r>
          <a:r>
            <a:rPr lang="ru-RU" sz="2000" dirty="0" smtClean="0"/>
            <a:t> годин про </a:t>
          </a:r>
          <a:r>
            <a:rPr lang="ru-RU" sz="2000" dirty="0" err="1" smtClean="0"/>
            <a:t>любов</a:t>
          </a:r>
          <a:r>
            <a:rPr lang="ru-RU" sz="2000" dirty="0" smtClean="0"/>
            <a:t> та </a:t>
          </a:r>
          <a:r>
            <a:rPr lang="ru-RU" sz="2000" dirty="0" err="1" smtClean="0"/>
            <a:t>турботу</a:t>
          </a:r>
          <a:r>
            <a:rPr lang="ru-RU" sz="2000" dirty="0" smtClean="0"/>
            <a:t> про </a:t>
          </a:r>
          <a:r>
            <a:rPr lang="ru-RU" sz="1600" dirty="0" err="1" smtClean="0"/>
            <a:t>тварин</a:t>
          </a:r>
          <a:r>
            <a:rPr lang="ru-RU" sz="1600" dirty="0" smtClean="0"/>
            <a:t>.</a:t>
          </a:r>
          <a:endParaRPr lang="ru-RU" sz="1600" dirty="0"/>
        </a:p>
      </dgm:t>
    </dgm:pt>
    <dgm:pt modelId="{A1A4E774-06DB-407B-B2EE-9A78C3D6DA9B}" type="parTrans" cxnId="{57F92C64-8A86-4E17-9938-0D1703D09B53}">
      <dgm:prSet/>
      <dgm:spPr/>
      <dgm:t>
        <a:bodyPr/>
        <a:lstStyle/>
        <a:p>
          <a:endParaRPr lang="ru-RU"/>
        </a:p>
      </dgm:t>
    </dgm:pt>
    <dgm:pt modelId="{B3593ADC-DD34-4298-BA64-B2AB52BAA913}" type="sibTrans" cxnId="{57F92C64-8A86-4E17-9938-0D1703D09B53}">
      <dgm:prSet/>
      <dgm:spPr/>
      <dgm:t>
        <a:bodyPr/>
        <a:lstStyle/>
        <a:p>
          <a:endParaRPr lang="ru-RU"/>
        </a:p>
      </dgm:t>
    </dgm:pt>
    <dgm:pt modelId="{C198459C-64DA-468C-82F0-01720EEE62B8}">
      <dgm:prSet phldrT="[Текст]" custT="1"/>
      <dgm:spPr/>
      <dgm:t>
        <a:bodyPr/>
        <a:lstStyle/>
        <a:p>
          <a:r>
            <a:rPr lang="ru-RU" sz="2000" dirty="0" smtClean="0"/>
            <a:t>Участь у </a:t>
          </a:r>
          <a:r>
            <a:rPr lang="ru-RU" sz="2000" dirty="0" err="1" smtClean="0"/>
            <a:t>проведенні</a:t>
          </a:r>
          <a:r>
            <a:rPr lang="ru-RU" sz="2000" dirty="0" smtClean="0"/>
            <a:t> </a:t>
          </a:r>
          <a:r>
            <a:rPr lang="ru-RU" sz="2000" dirty="0" err="1" smtClean="0"/>
            <a:t>благодійної</a:t>
          </a:r>
          <a:r>
            <a:rPr lang="ru-RU" sz="2000" dirty="0" smtClean="0"/>
            <a:t> </a:t>
          </a:r>
          <a:r>
            <a:rPr lang="ru-RU" sz="2000" dirty="0" err="1" smtClean="0"/>
            <a:t>акції</a:t>
          </a:r>
          <a:r>
            <a:rPr lang="ru-RU" sz="2000" dirty="0" smtClean="0"/>
            <a:t> </a:t>
          </a:r>
        </a:p>
        <a:p>
          <a:r>
            <a:rPr lang="ru-RU" sz="2000" dirty="0" smtClean="0"/>
            <a:t> « Не </a:t>
          </a:r>
          <a:r>
            <a:rPr lang="ru-RU" sz="2000" dirty="0" err="1" smtClean="0"/>
            <a:t>будьмо</a:t>
          </a:r>
          <a:r>
            <a:rPr lang="ru-RU" sz="2000" dirty="0" smtClean="0"/>
            <a:t> </a:t>
          </a:r>
          <a:r>
            <a:rPr lang="ru-RU" sz="2000" dirty="0" err="1" smtClean="0"/>
            <a:t>байдужими</a:t>
          </a:r>
          <a:r>
            <a:rPr lang="ru-RU" sz="2000" dirty="0" smtClean="0"/>
            <a:t>! </a:t>
          </a:r>
          <a:r>
            <a:rPr lang="ru-RU" sz="2000" dirty="0" err="1" smtClean="0"/>
            <a:t>Нагодуй</a:t>
          </a:r>
          <a:r>
            <a:rPr lang="ru-RU" sz="2000" dirty="0" smtClean="0"/>
            <a:t> </a:t>
          </a:r>
          <a:r>
            <a:rPr lang="ru-RU" sz="2000" dirty="0" err="1" smtClean="0"/>
            <a:t>тваринку</a:t>
          </a:r>
          <a:r>
            <a:rPr lang="ru-RU" sz="2000" dirty="0" smtClean="0"/>
            <a:t>». </a:t>
          </a:r>
          <a:endParaRPr lang="ru-RU" sz="2000" dirty="0"/>
        </a:p>
      </dgm:t>
    </dgm:pt>
    <dgm:pt modelId="{8E6259CD-942A-4BFF-AFD5-C505DBD28331}" type="parTrans" cxnId="{0FCA5D52-F107-4BC4-8BD5-5FF24A9CFA1D}">
      <dgm:prSet/>
      <dgm:spPr/>
      <dgm:t>
        <a:bodyPr/>
        <a:lstStyle/>
        <a:p>
          <a:endParaRPr lang="ru-RU"/>
        </a:p>
      </dgm:t>
    </dgm:pt>
    <dgm:pt modelId="{B302BE6F-D58B-4423-B566-F9E39A12A1DA}" type="sibTrans" cxnId="{0FCA5D52-F107-4BC4-8BD5-5FF24A9CFA1D}">
      <dgm:prSet/>
      <dgm:spPr/>
      <dgm:t>
        <a:bodyPr/>
        <a:lstStyle/>
        <a:p>
          <a:endParaRPr lang="ru-RU"/>
        </a:p>
      </dgm:t>
    </dgm:pt>
    <dgm:pt modelId="{63C7F72C-BE61-4883-9AFE-B6BA647AE293}">
      <dgm:prSet phldrT="[Текст]" custT="1"/>
      <dgm:spPr/>
      <dgm:t>
        <a:bodyPr/>
        <a:lstStyle/>
        <a:p>
          <a:r>
            <a:rPr lang="ru-RU" sz="2000" dirty="0" err="1" smtClean="0"/>
            <a:t>Ініціювали</a:t>
          </a:r>
          <a:r>
            <a:rPr lang="ru-RU" sz="2000" dirty="0" smtClean="0"/>
            <a:t> </a:t>
          </a:r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соціальних</a:t>
          </a:r>
          <a:r>
            <a:rPr lang="ru-RU" sz="2000" dirty="0" smtClean="0"/>
            <a:t> </a:t>
          </a:r>
          <a:r>
            <a:rPr lang="ru-RU" sz="2000" dirty="0" err="1" smtClean="0"/>
            <a:t>роликів</a:t>
          </a:r>
          <a:r>
            <a:rPr lang="ru-RU" sz="2000" dirty="0" smtClean="0"/>
            <a:t> про </a:t>
          </a:r>
          <a:r>
            <a:rPr lang="ru-RU" sz="2000" dirty="0" err="1" smtClean="0"/>
            <a:t>захист</a:t>
          </a:r>
          <a:r>
            <a:rPr lang="ru-RU" sz="2000" dirty="0" smtClean="0"/>
            <a:t> </a:t>
          </a:r>
          <a:r>
            <a:rPr lang="ru-RU" sz="2000" dirty="0" err="1" smtClean="0"/>
            <a:t>тварин</a:t>
          </a:r>
          <a:r>
            <a:rPr lang="ru-RU" sz="2000" dirty="0" smtClean="0"/>
            <a:t>.</a:t>
          </a:r>
          <a:endParaRPr lang="ru-RU" sz="2000" dirty="0"/>
        </a:p>
      </dgm:t>
    </dgm:pt>
    <dgm:pt modelId="{39D84344-4B4F-4CFE-A7AC-72962D079702}" type="parTrans" cxnId="{FF73C699-5D41-4D96-99D2-5AAB787E9308}">
      <dgm:prSet/>
      <dgm:spPr/>
      <dgm:t>
        <a:bodyPr/>
        <a:lstStyle/>
        <a:p>
          <a:endParaRPr lang="ru-RU"/>
        </a:p>
      </dgm:t>
    </dgm:pt>
    <dgm:pt modelId="{32134377-96A9-4372-9EAF-67797623A9C0}" type="sibTrans" cxnId="{FF73C699-5D41-4D96-99D2-5AAB787E9308}">
      <dgm:prSet/>
      <dgm:spPr/>
      <dgm:t>
        <a:bodyPr/>
        <a:lstStyle/>
        <a:p>
          <a:endParaRPr lang="ru-RU"/>
        </a:p>
      </dgm:t>
    </dgm:pt>
    <dgm:pt modelId="{6898ACA0-E0A5-4736-9A78-D3DEA5595A2A}" type="pres">
      <dgm:prSet presAssocID="{E85A2222-DB67-4A5D-89D1-59E72D7D28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47263C-975B-4B76-8890-28AD4D8E678D}" type="pres">
      <dgm:prSet presAssocID="{96105084-834E-4556-9000-2AC344A48C7A}" presName="centerShape" presStyleLbl="node0" presStyleIdx="0" presStyleCnt="1" custScaleX="182966" custScaleY="112176" custLinFactNeighborX="-325" custLinFactNeighborY="976"/>
      <dgm:spPr/>
      <dgm:t>
        <a:bodyPr/>
        <a:lstStyle/>
        <a:p>
          <a:endParaRPr lang="ru-RU"/>
        </a:p>
      </dgm:t>
    </dgm:pt>
    <dgm:pt modelId="{D136994A-2692-4E2F-98EA-2BA974A91CF3}" type="pres">
      <dgm:prSet presAssocID="{94A02C5C-52BC-4DF7-A405-93A93E100E56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7100A8C-28BA-4142-ABDB-FF0C1C3F3D5F}" type="pres">
      <dgm:prSet presAssocID="{94A02C5C-52BC-4DF7-A405-93A93E100E5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D1E6772-49D2-472F-951B-3F62802C849C}" type="pres">
      <dgm:prSet presAssocID="{F5AFBC31-46C7-4595-BC9C-7286E756BF20}" presName="node" presStyleLbl="node1" presStyleIdx="0" presStyleCnt="7" custScaleX="156833" custScaleY="14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AAD7-9047-4C61-BC51-10C1C05B1902}" type="pres">
      <dgm:prSet presAssocID="{00EAD6B0-C2DA-4D33-AFCC-B86CE67B5367}" presName="parTrans" presStyleLbl="sibTrans2D1" presStyleIdx="1" presStyleCnt="7"/>
      <dgm:spPr/>
      <dgm:t>
        <a:bodyPr/>
        <a:lstStyle/>
        <a:p>
          <a:endParaRPr lang="ru-RU"/>
        </a:p>
      </dgm:t>
    </dgm:pt>
    <dgm:pt modelId="{BDD4FA7E-5778-4720-B2A7-B2DC1C2B2461}" type="pres">
      <dgm:prSet presAssocID="{00EAD6B0-C2DA-4D33-AFCC-B86CE67B5367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616E962-F8BC-4704-9006-24BF560C648B}" type="pres">
      <dgm:prSet presAssocID="{94166AF9-AC93-4CA9-A675-7101307941A5}" presName="node" presStyleLbl="node1" presStyleIdx="1" presStyleCnt="7" custScaleX="148498" custScaleY="139609" custRadScaleRad="150297" custRadScaleInc="4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F8825-2F34-41EA-BF95-6710627F69BE}" type="pres">
      <dgm:prSet presAssocID="{1695D3C7-FAFC-46B8-AB14-689DB23C686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A069CD6C-FC4E-4C00-AE01-9A596A90C6EE}" type="pres">
      <dgm:prSet presAssocID="{1695D3C7-FAFC-46B8-AB14-689DB23C686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F09D413-2356-4310-99EA-C6D65D76AC79}" type="pres">
      <dgm:prSet presAssocID="{EF01C2DF-E1FE-4475-BA09-5101D1E1B7A6}" presName="node" presStyleLbl="node1" presStyleIdx="2" presStyleCnt="7" custScaleX="160305" custScaleY="153137" custRadScaleRad="159402" custRadScaleInc="-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1BDC5-8957-4131-A541-144FDB335F6B}" type="pres">
      <dgm:prSet presAssocID="{8BB89066-F95B-4B6E-A6BE-014A3489C71E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ADAA702-FDB8-47CE-A1C4-13CEF35246E5}" type="pres">
      <dgm:prSet presAssocID="{8BB89066-F95B-4B6E-A6BE-014A3489C71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116CBCC-2736-43F5-9192-66E9CD675E32}" type="pres">
      <dgm:prSet presAssocID="{5E1271B8-F791-4BC7-91B4-76AD3E3606FD}" presName="node" presStyleLbl="node1" presStyleIdx="3" presStyleCnt="7" custScaleX="146327" custScaleY="133443" custRadScaleRad="114849" custRadScaleInc="18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D9E01-E99E-4C4F-B5E3-F01B82943C43}" type="pres">
      <dgm:prSet presAssocID="{A1A4E774-06DB-407B-B2EE-9A78C3D6DA9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79CCAB64-650F-408D-B3EA-739D282C1BAB}" type="pres">
      <dgm:prSet presAssocID="{A1A4E774-06DB-407B-B2EE-9A78C3D6DA9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977E1D59-8448-4521-90C7-C2F2E8D4CA0F}" type="pres">
      <dgm:prSet presAssocID="{5F5714DA-4092-4B66-94C2-87F083028ED1}" presName="node" presStyleLbl="node1" presStyleIdx="4" presStyleCnt="7" custScaleX="160712" custScaleY="153758" custRadScaleRad="172103" custRadScaleInc="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EBA95-6FAA-4784-A57D-3F2475EAED53}" type="pres">
      <dgm:prSet presAssocID="{8E6259CD-942A-4BFF-AFD5-C505DBD28331}" presName="parTrans" presStyleLbl="sibTrans2D1" presStyleIdx="5" presStyleCnt="7"/>
      <dgm:spPr/>
      <dgm:t>
        <a:bodyPr/>
        <a:lstStyle/>
        <a:p>
          <a:endParaRPr lang="ru-RU"/>
        </a:p>
      </dgm:t>
    </dgm:pt>
    <dgm:pt modelId="{26B1E7E7-E2DF-4453-8080-0E550BB6BC30}" type="pres">
      <dgm:prSet presAssocID="{8E6259CD-942A-4BFF-AFD5-C505DBD2833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209BB0C-1D95-4D22-9FFB-E78E63CABD7A}" type="pres">
      <dgm:prSet presAssocID="{C198459C-64DA-468C-82F0-01720EEE62B8}" presName="node" presStyleLbl="node1" presStyleIdx="5" presStyleCnt="7" custScaleX="161032" custScaleY="157357" custRadScaleRad="162055" custRadScaleInc="23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5874C-952E-4C51-BB3E-CAA737CB97A6}" type="pres">
      <dgm:prSet presAssocID="{39D84344-4B4F-4CFE-A7AC-72962D079702}" presName="parTrans" presStyleLbl="sibTrans2D1" presStyleIdx="6" presStyleCnt="7"/>
      <dgm:spPr/>
      <dgm:t>
        <a:bodyPr/>
        <a:lstStyle/>
        <a:p>
          <a:endParaRPr lang="ru-RU"/>
        </a:p>
      </dgm:t>
    </dgm:pt>
    <dgm:pt modelId="{91D4C36E-A668-486B-89DA-1B34DA77E7B7}" type="pres">
      <dgm:prSet presAssocID="{39D84344-4B4F-4CFE-A7AC-72962D07970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DCD138B7-4C19-463B-9582-36D4D5784B54}" type="pres">
      <dgm:prSet presAssocID="{63C7F72C-BE61-4883-9AFE-B6BA647AE293}" presName="node" presStyleLbl="node1" presStyleIdx="6" presStyleCnt="7" custScaleX="139741" custScaleY="124621" custRadScaleRad="157576" custRadScaleInc="-32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4F4BA-0277-40D6-90F4-F715EF000F70}" type="presOf" srcId="{E85A2222-DB67-4A5D-89D1-59E72D7D28FD}" destId="{6898ACA0-E0A5-4736-9A78-D3DEA5595A2A}" srcOrd="0" destOrd="0" presId="urn:microsoft.com/office/officeart/2005/8/layout/radial5"/>
    <dgm:cxn modelId="{72035D5D-572A-44BC-B552-2C8B01C120F8}" type="presOf" srcId="{A1A4E774-06DB-407B-B2EE-9A78C3D6DA9B}" destId="{79CCAB64-650F-408D-B3EA-739D282C1BAB}" srcOrd="1" destOrd="0" presId="urn:microsoft.com/office/officeart/2005/8/layout/radial5"/>
    <dgm:cxn modelId="{3DDC0432-40C7-4578-BA32-84F779AFBD07}" type="presOf" srcId="{C198459C-64DA-468C-82F0-01720EEE62B8}" destId="{4209BB0C-1D95-4D22-9FFB-E78E63CABD7A}" srcOrd="0" destOrd="0" presId="urn:microsoft.com/office/officeart/2005/8/layout/radial5"/>
    <dgm:cxn modelId="{3B1057C8-BEFD-4BB2-8028-F66F189D9C8F}" srcId="{96105084-834E-4556-9000-2AC344A48C7A}" destId="{5E1271B8-F791-4BC7-91B4-76AD3E3606FD}" srcOrd="3" destOrd="0" parTransId="{8BB89066-F95B-4B6E-A6BE-014A3489C71E}" sibTransId="{564F7FD7-7A1C-4E20-8D26-D006551CAA3A}"/>
    <dgm:cxn modelId="{4519F384-0BE2-4723-93F5-A21FD67BDD9A}" srcId="{96105084-834E-4556-9000-2AC344A48C7A}" destId="{F5AFBC31-46C7-4595-BC9C-7286E756BF20}" srcOrd="0" destOrd="0" parTransId="{94A02C5C-52BC-4DF7-A405-93A93E100E56}" sibTransId="{25925855-CE02-4EC0-BA03-5E11ABC623A8}"/>
    <dgm:cxn modelId="{EEFF24C4-AED4-4A4C-AEDA-E9EA66EB5814}" type="presOf" srcId="{94A02C5C-52BC-4DF7-A405-93A93E100E56}" destId="{D136994A-2692-4E2F-98EA-2BA974A91CF3}" srcOrd="0" destOrd="0" presId="urn:microsoft.com/office/officeart/2005/8/layout/radial5"/>
    <dgm:cxn modelId="{57F92C64-8A86-4E17-9938-0D1703D09B53}" srcId="{96105084-834E-4556-9000-2AC344A48C7A}" destId="{5F5714DA-4092-4B66-94C2-87F083028ED1}" srcOrd="4" destOrd="0" parTransId="{A1A4E774-06DB-407B-B2EE-9A78C3D6DA9B}" sibTransId="{B3593ADC-DD34-4298-BA64-B2AB52BAA913}"/>
    <dgm:cxn modelId="{DB64AA16-5B76-4D50-8462-5C0192C85125}" type="presOf" srcId="{A1A4E774-06DB-407B-B2EE-9A78C3D6DA9B}" destId="{05FD9E01-E99E-4C4F-B5E3-F01B82943C43}" srcOrd="0" destOrd="0" presId="urn:microsoft.com/office/officeart/2005/8/layout/radial5"/>
    <dgm:cxn modelId="{A7F9EDA5-40D4-42F4-8EBE-08F3990021D5}" type="presOf" srcId="{1695D3C7-FAFC-46B8-AB14-689DB23C6863}" destId="{374F8825-2F34-41EA-BF95-6710627F69BE}" srcOrd="0" destOrd="0" presId="urn:microsoft.com/office/officeart/2005/8/layout/radial5"/>
    <dgm:cxn modelId="{CA81FC06-47DE-4C5A-9510-5948204A69F4}" type="presOf" srcId="{8E6259CD-942A-4BFF-AFD5-C505DBD28331}" destId="{544EBA95-6FAA-4784-A57D-3F2475EAED53}" srcOrd="0" destOrd="0" presId="urn:microsoft.com/office/officeart/2005/8/layout/radial5"/>
    <dgm:cxn modelId="{05C59F48-9E92-4E37-8347-8C1CAF7F5B16}" type="presOf" srcId="{5F5714DA-4092-4B66-94C2-87F083028ED1}" destId="{977E1D59-8448-4521-90C7-C2F2E8D4CA0F}" srcOrd="0" destOrd="0" presId="urn:microsoft.com/office/officeart/2005/8/layout/radial5"/>
    <dgm:cxn modelId="{DA7545E3-184E-4A7C-BFA9-EFBFA6647EB0}" srcId="{E85A2222-DB67-4A5D-89D1-59E72D7D28FD}" destId="{96105084-834E-4556-9000-2AC344A48C7A}" srcOrd="0" destOrd="0" parTransId="{5875DDB9-8A7A-4089-8A2C-64990D869D11}" sibTransId="{8B9B074F-5868-45C0-8D9E-EB466785EDEF}"/>
    <dgm:cxn modelId="{31615D2D-C349-4AD7-91D7-E4CD400780AB}" type="presOf" srcId="{39D84344-4B4F-4CFE-A7AC-72962D079702}" destId="{91D4C36E-A668-486B-89DA-1B34DA77E7B7}" srcOrd="1" destOrd="0" presId="urn:microsoft.com/office/officeart/2005/8/layout/radial5"/>
    <dgm:cxn modelId="{3B34CF2C-DE50-4CC8-94DE-37BB964A2B05}" type="presOf" srcId="{8BB89066-F95B-4B6E-A6BE-014A3489C71E}" destId="{A301BDC5-8957-4131-A541-144FDB335F6B}" srcOrd="0" destOrd="0" presId="urn:microsoft.com/office/officeart/2005/8/layout/radial5"/>
    <dgm:cxn modelId="{207990D0-4BE1-4A04-8888-0D3649FD3B96}" type="presOf" srcId="{63C7F72C-BE61-4883-9AFE-B6BA647AE293}" destId="{DCD138B7-4C19-463B-9582-36D4D5784B54}" srcOrd="0" destOrd="0" presId="urn:microsoft.com/office/officeart/2005/8/layout/radial5"/>
    <dgm:cxn modelId="{1804FFAF-3768-41A4-8734-1F8E5AC33F44}" type="presOf" srcId="{96105084-834E-4556-9000-2AC344A48C7A}" destId="{B147263C-975B-4B76-8890-28AD4D8E678D}" srcOrd="0" destOrd="0" presId="urn:microsoft.com/office/officeart/2005/8/layout/radial5"/>
    <dgm:cxn modelId="{C5FFE50E-BA94-4D34-B979-18A2934ABBC3}" type="presOf" srcId="{8E6259CD-942A-4BFF-AFD5-C505DBD28331}" destId="{26B1E7E7-E2DF-4453-8080-0E550BB6BC30}" srcOrd="1" destOrd="0" presId="urn:microsoft.com/office/officeart/2005/8/layout/radial5"/>
    <dgm:cxn modelId="{D8B7EE27-2093-430D-BA45-C02007BF01BF}" srcId="{96105084-834E-4556-9000-2AC344A48C7A}" destId="{94166AF9-AC93-4CA9-A675-7101307941A5}" srcOrd="1" destOrd="0" parTransId="{00EAD6B0-C2DA-4D33-AFCC-B86CE67B5367}" sibTransId="{1FF9CA13-3470-4AB3-8181-407A1FC0A90D}"/>
    <dgm:cxn modelId="{3711D3A0-7B2F-4D00-9BE8-1C3F4C7B5E10}" type="presOf" srcId="{00EAD6B0-C2DA-4D33-AFCC-B86CE67B5367}" destId="{2C81AAD7-9047-4C61-BC51-10C1C05B1902}" srcOrd="0" destOrd="0" presId="urn:microsoft.com/office/officeart/2005/8/layout/radial5"/>
    <dgm:cxn modelId="{D00A1141-8192-4AE7-AB7A-C769A1DCAFB1}" type="presOf" srcId="{94166AF9-AC93-4CA9-A675-7101307941A5}" destId="{5616E962-F8BC-4704-9006-24BF560C648B}" srcOrd="0" destOrd="0" presId="urn:microsoft.com/office/officeart/2005/8/layout/radial5"/>
    <dgm:cxn modelId="{3D189D5B-5A40-4B4C-806A-2630BBF1F9E0}" srcId="{96105084-834E-4556-9000-2AC344A48C7A}" destId="{EF01C2DF-E1FE-4475-BA09-5101D1E1B7A6}" srcOrd="2" destOrd="0" parTransId="{1695D3C7-FAFC-46B8-AB14-689DB23C6863}" sibTransId="{8BB7DD6C-DABB-428F-9EEF-6E6CBFFD5CC4}"/>
    <dgm:cxn modelId="{0FCA5D52-F107-4BC4-8BD5-5FF24A9CFA1D}" srcId="{96105084-834E-4556-9000-2AC344A48C7A}" destId="{C198459C-64DA-468C-82F0-01720EEE62B8}" srcOrd="5" destOrd="0" parTransId="{8E6259CD-942A-4BFF-AFD5-C505DBD28331}" sibTransId="{B302BE6F-D58B-4423-B566-F9E39A12A1DA}"/>
    <dgm:cxn modelId="{C03DA836-7303-4324-8277-FEEAB4FF2987}" type="presOf" srcId="{EF01C2DF-E1FE-4475-BA09-5101D1E1B7A6}" destId="{BF09D413-2356-4310-99EA-C6D65D76AC79}" srcOrd="0" destOrd="0" presId="urn:microsoft.com/office/officeart/2005/8/layout/radial5"/>
    <dgm:cxn modelId="{2F8223D5-6169-47BB-99A5-90BF83F9E5CC}" type="presOf" srcId="{00EAD6B0-C2DA-4D33-AFCC-B86CE67B5367}" destId="{BDD4FA7E-5778-4720-B2A7-B2DC1C2B2461}" srcOrd="1" destOrd="0" presId="urn:microsoft.com/office/officeart/2005/8/layout/radial5"/>
    <dgm:cxn modelId="{32F88A64-829A-4B75-8649-B79E56D9BEB8}" type="presOf" srcId="{5E1271B8-F791-4BC7-91B4-76AD3E3606FD}" destId="{E116CBCC-2736-43F5-9192-66E9CD675E32}" srcOrd="0" destOrd="0" presId="urn:microsoft.com/office/officeart/2005/8/layout/radial5"/>
    <dgm:cxn modelId="{FF73C699-5D41-4D96-99D2-5AAB787E9308}" srcId="{96105084-834E-4556-9000-2AC344A48C7A}" destId="{63C7F72C-BE61-4883-9AFE-B6BA647AE293}" srcOrd="6" destOrd="0" parTransId="{39D84344-4B4F-4CFE-A7AC-72962D079702}" sibTransId="{32134377-96A9-4372-9EAF-67797623A9C0}"/>
    <dgm:cxn modelId="{8D199854-D0FD-4A19-A0E8-36923F318662}" type="presOf" srcId="{8BB89066-F95B-4B6E-A6BE-014A3489C71E}" destId="{6ADAA702-FDB8-47CE-A1C4-13CEF35246E5}" srcOrd="1" destOrd="0" presId="urn:microsoft.com/office/officeart/2005/8/layout/radial5"/>
    <dgm:cxn modelId="{FFDD6597-E274-459F-B05B-40BE92B672D3}" type="presOf" srcId="{1695D3C7-FAFC-46B8-AB14-689DB23C6863}" destId="{A069CD6C-FC4E-4C00-AE01-9A596A90C6EE}" srcOrd="1" destOrd="0" presId="urn:microsoft.com/office/officeart/2005/8/layout/radial5"/>
    <dgm:cxn modelId="{C1569D6F-79B2-41C7-8267-F07D6D713B17}" type="presOf" srcId="{F5AFBC31-46C7-4595-BC9C-7286E756BF20}" destId="{ED1E6772-49D2-472F-951B-3F62802C849C}" srcOrd="0" destOrd="0" presId="urn:microsoft.com/office/officeart/2005/8/layout/radial5"/>
    <dgm:cxn modelId="{7C204F3A-BC4B-4134-AFB0-EBC73EF66E77}" type="presOf" srcId="{39D84344-4B4F-4CFE-A7AC-72962D079702}" destId="{7DA5874C-952E-4C51-BB3E-CAA737CB97A6}" srcOrd="0" destOrd="0" presId="urn:microsoft.com/office/officeart/2005/8/layout/radial5"/>
    <dgm:cxn modelId="{F34F823E-7A3C-463D-BC24-56A758F445D0}" type="presOf" srcId="{94A02C5C-52BC-4DF7-A405-93A93E100E56}" destId="{27100A8C-28BA-4142-ABDB-FF0C1C3F3D5F}" srcOrd="1" destOrd="0" presId="urn:microsoft.com/office/officeart/2005/8/layout/radial5"/>
    <dgm:cxn modelId="{0E4E559C-049A-4D27-9122-8D0D2720060A}" type="presParOf" srcId="{6898ACA0-E0A5-4736-9A78-D3DEA5595A2A}" destId="{B147263C-975B-4B76-8890-28AD4D8E678D}" srcOrd="0" destOrd="0" presId="urn:microsoft.com/office/officeart/2005/8/layout/radial5"/>
    <dgm:cxn modelId="{512FAFF6-08E5-470C-9B3A-534A41A85CC8}" type="presParOf" srcId="{6898ACA0-E0A5-4736-9A78-D3DEA5595A2A}" destId="{D136994A-2692-4E2F-98EA-2BA974A91CF3}" srcOrd="1" destOrd="0" presId="urn:microsoft.com/office/officeart/2005/8/layout/radial5"/>
    <dgm:cxn modelId="{C2E62448-EE7F-4F17-B33F-AC92FDF88899}" type="presParOf" srcId="{D136994A-2692-4E2F-98EA-2BA974A91CF3}" destId="{27100A8C-28BA-4142-ABDB-FF0C1C3F3D5F}" srcOrd="0" destOrd="0" presId="urn:microsoft.com/office/officeart/2005/8/layout/radial5"/>
    <dgm:cxn modelId="{C39EFA9D-EECB-40D7-A4C0-4FADEE23A033}" type="presParOf" srcId="{6898ACA0-E0A5-4736-9A78-D3DEA5595A2A}" destId="{ED1E6772-49D2-472F-951B-3F62802C849C}" srcOrd="2" destOrd="0" presId="urn:microsoft.com/office/officeart/2005/8/layout/radial5"/>
    <dgm:cxn modelId="{16A70407-6385-4EA8-BEE6-B96B4149F192}" type="presParOf" srcId="{6898ACA0-E0A5-4736-9A78-D3DEA5595A2A}" destId="{2C81AAD7-9047-4C61-BC51-10C1C05B1902}" srcOrd="3" destOrd="0" presId="urn:microsoft.com/office/officeart/2005/8/layout/radial5"/>
    <dgm:cxn modelId="{9E26B3CB-5F16-4D46-9BC8-49148FD35F7B}" type="presParOf" srcId="{2C81AAD7-9047-4C61-BC51-10C1C05B1902}" destId="{BDD4FA7E-5778-4720-B2A7-B2DC1C2B2461}" srcOrd="0" destOrd="0" presId="urn:microsoft.com/office/officeart/2005/8/layout/radial5"/>
    <dgm:cxn modelId="{FB01F208-35BA-42B7-AA50-793E174B497E}" type="presParOf" srcId="{6898ACA0-E0A5-4736-9A78-D3DEA5595A2A}" destId="{5616E962-F8BC-4704-9006-24BF560C648B}" srcOrd="4" destOrd="0" presId="urn:microsoft.com/office/officeart/2005/8/layout/radial5"/>
    <dgm:cxn modelId="{59E3BC56-6B92-4A30-BBFF-1E3545998AFE}" type="presParOf" srcId="{6898ACA0-E0A5-4736-9A78-D3DEA5595A2A}" destId="{374F8825-2F34-41EA-BF95-6710627F69BE}" srcOrd="5" destOrd="0" presId="urn:microsoft.com/office/officeart/2005/8/layout/radial5"/>
    <dgm:cxn modelId="{E822F11B-9233-41D7-A670-BBB2ABE89E5B}" type="presParOf" srcId="{374F8825-2F34-41EA-BF95-6710627F69BE}" destId="{A069CD6C-FC4E-4C00-AE01-9A596A90C6EE}" srcOrd="0" destOrd="0" presId="urn:microsoft.com/office/officeart/2005/8/layout/radial5"/>
    <dgm:cxn modelId="{9D47F7E3-1D3E-481D-AE65-8162A4CC000E}" type="presParOf" srcId="{6898ACA0-E0A5-4736-9A78-D3DEA5595A2A}" destId="{BF09D413-2356-4310-99EA-C6D65D76AC79}" srcOrd="6" destOrd="0" presId="urn:microsoft.com/office/officeart/2005/8/layout/radial5"/>
    <dgm:cxn modelId="{590F7EB6-7D6F-4435-875C-9DF6202ADEE6}" type="presParOf" srcId="{6898ACA0-E0A5-4736-9A78-D3DEA5595A2A}" destId="{A301BDC5-8957-4131-A541-144FDB335F6B}" srcOrd="7" destOrd="0" presId="urn:microsoft.com/office/officeart/2005/8/layout/radial5"/>
    <dgm:cxn modelId="{314B9056-91F0-4D9C-A920-3E60D8E30EE3}" type="presParOf" srcId="{A301BDC5-8957-4131-A541-144FDB335F6B}" destId="{6ADAA702-FDB8-47CE-A1C4-13CEF35246E5}" srcOrd="0" destOrd="0" presId="urn:microsoft.com/office/officeart/2005/8/layout/radial5"/>
    <dgm:cxn modelId="{B30E7627-0BF4-4753-BEE3-5FE3833F6F2F}" type="presParOf" srcId="{6898ACA0-E0A5-4736-9A78-D3DEA5595A2A}" destId="{E116CBCC-2736-43F5-9192-66E9CD675E32}" srcOrd="8" destOrd="0" presId="urn:microsoft.com/office/officeart/2005/8/layout/radial5"/>
    <dgm:cxn modelId="{1DB4ADC1-17DE-451E-88AB-B5843B9397FF}" type="presParOf" srcId="{6898ACA0-E0A5-4736-9A78-D3DEA5595A2A}" destId="{05FD9E01-E99E-4C4F-B5E3-F01B82943C43}" srcOrd="9" destOrd="0" presId="urn:microsoft.com/office/officeart/2005/8/layout/radial5"/>
    <dgm:cxn modelId="{68D8C74C-E619-42BB-80DD-C629D7B95C33}" type="presParOf" srcId="{05FD9E01-E99E-4C4F-B5E3-F01B82943C43}" destId="{79CCAB64-650F-408D-B3EA-739D282C1BAB}" srcOrd="0" destOrd="0" presId="urn:microsoft.com/office/officeart/2005/8/layout/radial5"/>
    <dgm:cxn modelId="{A5AA4952-0D69-4512-A886-581D89E8FDBC}" type="presParOf" srcId="{6898ACA0-E0A5-4736-9A78-D3DEA5595A2A}" destId="{977E1D59-8448-4521-90C7-C2F2E8D4CA0F}" srcOrd="10" destOrd="0" presId="urn:microsoft.com/office/officeart/2005/8/layout/radial5"/>
    <dgm:cxn modelId="{BCC7B4FB-4040-466E-BDF4-5170632B44B2}" type="presParOf" srcId="{6898ACA0-E0A5-4736-9A78-D3DEA5595A2A}" destId="{544EBA95-6FAA-4784-A57D-3F2475EAED53}" srcOrd="11" destOrd="0" presId="urn:microsoft.com/office/officeart/2005/8/layout/radial5"/>
    <dgm:cxn modelId="{3DDC4A8B-4CC2-4744-845C-BCE19FB01CF8}" type="presParOf" srcId="{544EBA95-6FAA-4784-A57D-3F2475EAED53}" destId="{26B1E7E7-E2DF-4453-8080-0E550BB6BC30}" srcOrd="0" destOrd="0" presId="urn:microsoft.com/office/officeart/2005/8/layout/radial5"/>
    <dgm:cxn modelId="{C64A31C4-3180-4496-9E18-56424E4DEB78}" type="presParOf" srcId="{6898ACA0-E0A5-4736-9A78-D3DEA5595A2A}" destId="{4209BB0C-1D95-4D22-9FFB-E78E63CABD7A}" srcOrd="12" destOrd="0" presId="urn:microsoft.com/office/officeart/2005/8/layout/radial5"/>
    <dgm:cxn modelId="{E2994F9E-7C79-4E9D-9D5A-BC6913E3290A}" type="presParOf" srcId="{6898ACA0-E0A5-4736-9A78-D3DEA5595A2A}" destId="{7DA5874C-952E-4C51-BB3E-CAA737CB97A6}" srcOrd="13" destOrd="0" presId="urn:microsoft.com/office/officeart/2005/8/layout/radial5"/>
    <dgm:cxn modelId="{D5A384D8-ADEF-4855-8DC7-FF3972149998}" type="presParOf" srcId="{7DA5874C-952E-4C51-BB3E-CAA737CB97A6}" destId="{91D4C36E-A668-486B-89DA-1B34DA77E7B7}" srcOrd="0" destOrd="0" presId="urn:microsoft.com/office/officeart/2005/8/layout/radial5"/>
    <dgm:cxn modelId="{66238B1E-36D9-460D-86C7-435AEDE1025D}" type="presParOf" srcId="{6898ACA0-E0A5-4736-9A78-D3DEA5595A2A}" destId="{DCD138B7-4C19-463B-9582-36D4D5784B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6391E-D1B6-4F9D-86EE-F018C7653F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0B33E-61C7-47C1-A4A8-1B483C495221}">
      <dgm:prSet phldrT="[Текст]" custT="1"/>
      <dgm:spPr/>
      <dgm:t>
        <a:bodyPr/>
        <a:lstStyle/>
        <a:p>
          <a:pPr algn="l"/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Популяризація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знань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щодо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додаткових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джерел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реалізації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власних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ініціатив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учнів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шляхів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їх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пошуку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; 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1F82BCAD-41A6-4D03-A667-434D5560CE1B}" type="parTrans" cxnId="{27FFD09D-6AF9-4A4B-8DBB-B1B0DD0A1193}">
      <dgm:prSet/>
      <dgm:spPr/>
      <dgm:t>
        <a:bodyPr/>
        <a:lstStyle/>
        <a:p>
          <a:endParaRPr lang="ru-RU"/>
        </a:p>
      </dgm:t>
    </dgm:pt>
    <dgm:pt modelId="{965C6AA5-6952-42A0-8CE4-546E124583E4}" type="sibTrans" cxnId="{27FFD09D-6AF9-4A4B-8DBB-B1B0DD0A1193}">
      <dgm:prSet/>
      <dgm:spPr/>
      <dgm:t>
        <a:bodyPr/>
        <a:lstStyle/>
        <a:p>
          <a:endParaRPr lang="ru-RU"/>
        </a:p>
      </dgm:t>
    </dgm:pt>
    <dgm:pt modelId="{A9EF8F2F-3677-43F2-BB96-985051B6D0C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Підвищення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почуття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власної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значимості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відповідальності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патріотизму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становленні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подальшому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розвитку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рідного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міста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у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свідомості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дітей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BE91E391-17F5-47FE-972B-5C7DF69470B6}" type="parTrans" cxnId="{D65AA0B5-3B28-4CE3-9F2E-0BF56948E086}">
      <dgm:prSet/>
      <dgm:spPr/>
      <dgm:t>
        <a:bodyPr/>
        <a:lstStyle/>
        <a:p>
          <a:endParaRPr lang="ru-RU"/>
        </a:p>
      </dgm:t>
    </dgm:pt>
    <dgm:pt modelId="{C75E03F8-2D45-44CC-86A5-8A923A67F70F}" type="sibTrans" cxnId="{D65AA0B5-3B28-4CE3-9F2E-0BF56948E086}">
      <dgm:prSet/>
      <dgm:spPr/>
      <dgm:t>
        <a:bodyPr/>
        <a:lstStyle/>
        <a:p>
          <a:endParaRPr lang="ru-RU"/>
        </a:p>
      </dgm:t>
    </dgm:pt>
    <dgm:pt modelId="{6A4D6FA0-54F3-4170-80BD-7107764487A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Оволодіння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ключовими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освітніми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компетентностями;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E5FEAC5-2574-4287-B6C8-090A71FF33A1}" type="parTrans" cxnId="{16C12281-E9B5-49CC-837D-6279D8B7AEB8}">
      <dgm:prSet/>
      <dgm:spPr/>
      <dgm:t>
        <a:bodyPr/>
        <a:lstStyle/>
        <a:p>
          <a:endParaRPr lang="ru-RU"/>
        </a:p>
      </dgm:t>
    </dgm:pt>
    <dgm:pt modelId="{42A22F08-8FA5-4C95-AABB-B627E3B80C62}" type="sibTrans" cxnId="{16C12281-E9B5-49CC-837D-6279D8B7AEB8}">
      <dgm:prSet/>
      <dgm:spPr/>
      <dgm:t>
        <a:bodyPr/>
        <a:lstStyle/>
        <a:p>
          <a:endParaRPr lang="ru-RU"/>
        </a:p>
      </dgm:t>
    </dgm:pt>
    <dgm:pt modelId="{60032445-27AF-4DCB-96BE-69070FE36ED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Покращення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оволодіння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елементарними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практичними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навичками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у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сфері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мистецтва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малювання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фотографії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),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інформаційних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технологій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та передача через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мистецтво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своїх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думок,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почуттів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емоцій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; 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8D9A10DE-FA35-4840-B2FD-BEDB83053C59}" type="parTrans" cxnId="{C73C3FD5-5FAB-4747-9BD1-3C79C0525A25}">
      <dgm:prSet/>
      <dgm:spPr/>
      <dgm:t>
        <a:bodyPr/>
        <a:lstStyle/>
        <a:p>
          <a:endParaRPr lang="ru-RU"/>
        </a:p>
      </dgm:t>
    </dgm:pt>
    <dgm:pt modelId="{B3ADF98C-4E8A-4771-8B93-0EFF86C6BF14}" type="sibTrans" cxnId="{C73C3FD5-5FAB-4747-9BD1-3C79C0525A25}">
      <dgm:prSet/>
      <dgm:spPr/>
      <dgm:t>
        <a:bodyPr/>
        <a:lstStyle/>
        <a:p>
          <a:endParaRPr lang="ru-RU"/>
        </a:p>
      </dgm:t>
    </dgm:pt>
    <dgm:pt modelId="{8589C24D-A6B3-4F24-ACEB-850E3C9EEA3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err="1" smtClean="0"/>
            <a:t>Реалізація</a:t>
          </a:r>
          <a:r>
            <a:rPr lang="ru-RU" sz="2000" dirty="0" smtClean="0"/>
            <a:t> </a:t>
          </a:r>
          <a:r>
            <a:rPr lang="ru-RU" sz="2000" dirty="0" err="1" smtClean="0"/>
            <a:t>творчих</a:t>
          </a:r>
          <a:r>
            <a:rPr lang="ru-RU" sz="2000" dirty="0" smtClean="0"/>
            <a:t>  </a:t>
          </a:r>
          <a:r>
            <a:rPr lang="ru-RU" sz="2000" dirty="0" err="1" smtClean="0"/>
            <a:t>здібностей</a:t>
          </a:r>
          <a:r>
            <a:rPr lang="ru-RU" sz="2000" dirty="0" smtClean="0"/>
            <a:t>;</a:t>
          </a:r>
          <a:endParaRPr lang="ru-RU" sz="2000" dirty="0"/>
        </a:p>
      </dgm:t>
    </dgm:pt>
    <dgm:pt modelId="{03C91936-9D14-4A38-A225-0138E0CDE836}" type="parTrans" cxnId="{BD3440F1-1138-46A3-A877-506E24CBBBEF}">
      <dgm:prSet/>
      <dgm:spPr/>
      <dgm:t>
        <a:bodyPr/>
        <a:lstStyle/>
        <a:p>
          <a:endParaRPr lang="ru-RU"/>
        </a:p>
      </dgm:t>
    </dgm:pt>
    <dgm:pt modelId="{F87266F2-7F15-4A65-B4A8-FFCA3FE20914}" type="sibTrans" cxnId="{BD3440F1-1138-46A3-A877-506E24CBBBEF}">
      <dgm:prSet/>
      <dgm:spPr/>
      <dgm:t>
        <a:bodyPr/>
        <a:lstStyle/>
        <a:p>
          <a:endParaRPr lang="ru-RU"/>
        </a:p>
      </dgm:t>
    </dgm:pt>
    <dgm:pt modelId="{133A98C3-E14A-4603-BADE-7E6EE227145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Активізація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взаємодії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батьків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з учителями; 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44A6FFEC-A27A-4E67-9262-EB0CDEC146EB}" type="parTrans" cxnId="{788C4B8F-FD35-4E77-8D45-2AD31AA1EA1A}">
      <dgm:prSet/>
      <dgm:spPr/>
      <dgm:t>
        <a:bodyPr/>
        <a:lstStyle/>
        <a:p>
          <a:endParaRPr lang="ru-RU"/>
        </a:p>
      </dgm:t>
    </dgm:pt>
    <dgm:pt modelId="{74940B12-3E55-4A9D-BF5A-1247C95551AC}" type="sibTrans" cxnId="{788C4B8F-FD35-4E77-8D45-2AD31AA1EA1A}">
      <dgm:prSet/>
      <dgm:spPr/>
      <dgm:t>
        <a:bodyPr/>
        <a:lstStyle/>
        <a:p>
          <a:endParaRPr lang="ru-RU"/>
        </a:p>
      </dgm:t>
    </dgm:pt>
    <dgm:pt modelId="{E48BC0BB-9171-4E2E-9C29-7610CB8B4FD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Співпраця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волонтерськими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установами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( КП «Центр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поводження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тваринами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»,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</a:rPr>
            <a:t>ветклініка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</a:rPr>
            <a:t>“My pet”)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ABCDAA42-A8CA-40E7-B82D-2C00445F2243}" type="parTrans" cxnId="{10780704-490A-4115-952F-24794B519C22}">
      <dgm:prSet/>
      <dgm:spPr/>
      <dgm:t>
        <a:bodyPr/>
        <a:lstStyle/>
        <a:p>
          <a:endParaRPr lang="ru-RU"/>
        </a:p>
      </dgm:t>
    </dgm:pt>
    <dgm:pt modelId="{8C186360-30F4-47E1-9C8D-3D2514A07D16}" type="sibTrans" cxnId="{10780704-490A-4115-952F-24794B519C22}">
      <dgm:prSet/>
      <dgm:spPr/>
      <dgm:t>
        <a:bodyPr/>
        <a:lstStyle/>
        <a:p>
          <a:endParaRPr lang="ru-RU"/>
        </a:p>
      </dgm:t>
    </dgm:pt>
    <dgm:pt modelId="{873F08E8-B4CE-4686-AB0A-4CD7EBD0D344}" type="pres">
      <dgm:prSet presAssocID="{0076391E-D1B6-4F9D-86EE-F018C7653F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07D4C-D9EB-49C2-910B-71F58928770D}" type="pres">
      <dgm:prSet presAssocID="{FEF0B33E-61C7-47C1-A4A8-1B483C495221}" presName="parentLin" presStyleCnt="0"/>
      <dgm:spPr/>
    </dgm:pt>
    <dgm:pt modelId="{5FA053C0-B8CC-418F-96C0-E19F61CF60E2}" type="pres">
      <dgm:prSet presAssocID="{FEF0B33E-61C7-47C1-A4A8-1B483C49522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5A3D1BE-32D8-4C21-97CD-8C716C324F64}" type="pres">
      <dgm:prSet presAssocID="{FEF0B33E-61C7-47C1-A4A8-1B483C495221}" presName="parentText" presStyleLbl="node1" presStyleIdx="0" presStyleCnt="7" custScaleX="139318" custScaleY="534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D88F7-A888-4C66-A0EC-5AABA982B52F}" type="pres">
      <dgm:prSet presAssocID="{FEF0B33E-61C7-47C1-A4A8-1B483C495221}" presName="negativeSpace" presStyleCnt="0"/>
      <dgm:spPr/>
    </dgm:pt>
    <dgm:pt modelId="{805210E0-FDD7-4F61-9A11-D6125CE3A5C4}" type="pres">
      <dgm:prSet presAssocID="{FEF0B33E-61C7-47C1-A4A8-1B483C495221}" presName="childText" presStyleLbl="conFgAcc1" presStyleIdx="0" presStyleCnt="7">
        <dgm:presLayoutVars>
          <dgm:bulletEnabled val="1"/>
        </dgm:presLayoutVars>
      </dgm:prSet>
      <dgm:spPr/>
    </dgm:pt>
    <dgm:pt modelId="{6084516B-3D1A-47DB-96F6-209F3A396C49}" type="pres">
      <dgm:prSet presAssocID="{965C6AA5-6952-42A0-8CE4-546E124583E4}" presName="spaceBetweenRectangles" presStyleCnt="0"/>
      <dgm:spPr/>
    </dgm:pt>
    <dgm:pt modelId="{9DA0A36C-F079-4E35-8BAC-F2B6E0AF2ED2}" type="pres">
      <dgm:prSet presAssocID="{A9EF8F2F-3677-43F2-BB96-985051B6D0CE}" presName="parentLin" presStyleCnt="0"/>
      <dgm:spPr/>
    </dgm:pt>
    <dgm:pt modelId="{EE09C662-21CC-478C-8B11-4ED410F9E374}" type="pres">
      <dgm:prSet presAssocID="{A9EF8F2F-3677-43F2-BB96-985051B6D0C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5B8B43E-3D1D-4047-B4A4-3E7F4A75846E}" type="pres">
      <dgm:prSet presAssocID="{A9EF8F2F-3677-43F2-BB96-985051B6D0CE}" presName="parentText" presStyleLbl="node1" presStyleIdx="1" presStyleCnt="7" custScaleX="142997" custScaleY="591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62A50-6EEF-4D93-8DEE-5AC2471664B1}" type="pres">
      <dgm:prSet presAssocID="{A9EF8F2F-3677-43F2-BB96-985051B6D0CE}" presName="negativeSpace" presStyleCnt="0"/>
      <dgm:spPr/>
    </dgm:pt>
    <dgm:pt modelId="{11A40426-7B29-4A36-81B4-3E1F65169496}" type="pres">
      <dgm:prSet presAssocID="{A9EF8F2F-3677-43F2-BB96-985051B6D0CE}" presName="childText" presStyleLbl="conFgAcc1" presStyleIdx="1" presStyleCnt="7">
        <dgm:presLayoutVars>
          <dgm:bulletEnabled val="1"/>
        </dgm:presLayoutVars>
      </dgm:prSet>
      <dgm:spPr/>
    </dgm:pt>
    <dgm:pt modelId="{2CC196C3-2D77-4E11-862B-22FF196B3300}" type="pres">
      <dgm:prSet presAssocID="{C75E03F8-2D45-44CC-86A5-8A923A67F70F}" presName="spaceBetweenRectangles" presStyleCnt="0"/>
      <dgm:spPr/>
    </dgm:pt>
    <dgm:pt modelId="{41CA65C6-39A8-43E3-8AD4-5912B344982F}" type="pres">
      <dgm:prSet presAssocID="{6A4D6FA0-54F3-4170-80BD-7107764487A7}" presName="parentLin" presStyleCnt="0"/>
      <dgm:spPr/>
    </dgm:pt>
    <dgm:pt modelId="{533F245E-5B0D-4003-9FF7-EC5C41989892}" type="pres">
      <dgm:prSet presAssocID="{6A4D6FA0-54F3-4170-80BD-7107764487A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965B8B0-B862-4A36-BA12-BFE18D8BC58A}" type="pres">
      <dgm:prSet presAssocID="{6A4D6FA0-54F3-4170-80BD-7107764487A7}" presName="parentText" presStyleLbl="node1" presStyleIdx="2" presStyleCnt="7" custScaleX="142997" custScaleY="385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13734-0C96-4585-BB89-9BC144169380}" type="pres">
      <dgm:prSet presAssocID="{6A4D6FA0-54F3-4170-80BD-7107764487A7}" presName="negativeSpace" presStyleCnt="0"/>
      <dgm:spPr/>
    </dgm:pt>
    <dgm:pt modelId="{5164AC56-01D9-4921-9365-AFA24FB9106D}" type="pres">
      <dgm:prSet presAssocID="{6A4D6FA0-54F3-4170-80BD-7107764487A7}" presName="childText" presStyleLbl="conFgAcc1" presStyleIdx="2" presStyleCnt="7">
        <dgm:presLayoutVars>
          <dgm:bulletEnabled val="1"/>
        </dgm:presLayoutVars>
      </dgm:prSet>
      <dgm:spPr/>
    </dgm:pt>
    <dgm:pt modelId="{112139FD-27C2-4BD1-96AF-7A5C303806B0}" type="pres">
      <dgm:prSet presAssocID="{42A22F08-8FA5-4C95-AABB-B627E3B80C62}" presName="spaceBetweenRectangles" presStyleCnt="0"/>
      <dgm:spPr/>
    </dgm:pt>
    <dgm:pt modelId="{F04815F5-B227-42F4-9DAC-CA64BE1EEA64}" type="pres">
      <dgm:prSet presAssocID="{60032445-27AF-4DCB-96BE-69070FE36EDB}" presName="parentLin" presStyleCnt="0"/>
      <dgm:spPr/>
    </dgm:pt>
    <dgm:pt modelId="{85BC411D-F38C-4D26-91C0-66B5AAF54B6B}" type="pres">
      <dgm:prSet presAssocID="{60032445-27AF-4DCB-96BE-69070FE36ED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FA3BFF2-36AA-4883-AD97-40014215A272}" type="pres">
      <dgm:prSet presAssocID="{60032445-27AF-4DCB-96BE-69070FE36EDB}" presName="parentText" presStyleLbl="node1" presStyleIdx="3" presStyleCnt="7" custScaleX="142997" custScaleY="588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65831-7279-4FB1-8515-98E73307277F}" type="pres">
      <dgm:prSet presAssocID="{60032445-27AF-4DCB-96BE-69070FE36EDB}" presName="negativeSpace" presStyleCnt="0"/>
      <dgm:spPr/>
    </dgm:pt>
    <dgm:pt modelId="{3578C99E-39F8-4884-8B9C-8AD73483666F}" type="pres">
      <dgm:prSet presAssocID="{60032445-27AF-4DCB-96BE-69070FE36EDB}" presName="childText" presStyleLbl="conFgAcc1" presStyleIdx="3" presStyleCnt="7">
        <dgm:presLayoutVars>
          <dgm:bulletEnabled val="1"/>
        </dgm:presLayoutVars>
      </dgm:prSet>
      <dgm:spPr/>
    </dgm:pt>
    <dgm:pt modelId="{C4DF7376-2AA8-40C3-89AE-65CF94CF238E}" type="pres">
      <dgm:prSet presAssocID="{B3ADF98C-4E8A-4771-8B93-0EFF86C6BF14}" presName="spaceBetweenRectangles" presStyleCnt="0"/>
      <dgm:spPr/>
    </dgm:pt>
    <dgm:pt modelId="{B36E7E63-69CF-43DA-BAA8-D10D6BABAE5F}" type="pres">
      <dgm:prSet presAssocID="{8589C24D-A6B3-4F24-ACEB-850E3C9EEA32}" presName="parentLin" presStyleCnt="0"/>
      <dgm:spPr/>
    </dgm:pt>
    <dgm:pt modelId="{7D28B9D0-0736-4F9D-9303-4426CFFF91F8}" type="pres">
      <dgm:prSet presAssocID="{8589C24D-A6B3-4F24-ACEB-850E3C9EEA3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AC6B835-8677-49A0-9AF1-6AA3E66CBEDE}" type="pres">
      <dgm:prSet presAssocID="{8589C24D-A6B3-4F24-ACEB-850E3C9EEA32}" presName="parentText" presStyleLbl="node1" presStyleIdx="4" presStyleCnt="7" custScaleX="142997" custScaleY="373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947D7-B735-4DA3-8774-46C6B95748B7}" type="pres">
      <dgm:prSet presAssocID="{8589C24D-A6B3-4F24-ACEB-850E3C9EEA32}" presName="negativeSpace" presStyleCnt="0"/>
      <dgm:spPr/>
    </dgm:pt>
    <dgm:pt modelId="{147CB8F5-B44A-4488-92BF-B2F0EBE04091}" type="pres">
      <dgm:prSet presAssocID="{8589C24D-A6B3-4F24-ACEB-850E3C9EEA32}" presName="childText" presStyleLbl="conFgAcc1" presStyleIdx="4" presStyleCnt="7">
        <dgm:presLayoutVars>
          <dgm:bulletEnabled val="1"/>
        </dgm:presLayoutVars>
      </dgm:prSet>
      <dgm:spPr/>
    </dgm:pt>
    <dgm:pt modelId="{A73ACA9D-1219-47C9-A0CE-718D4658F9D5}" type="pres">
      <dgm:prSet presAssocID="{F87266F2-7F15-4A65-B4A8-FFCA3FE20914}" presName="spaceBetweenRectangles" presStyleCnt="0"/>
      <dgm:spPr/>
    </dgm:pt>
    <dgm:pt modelId="{7EC963D4-C5FF-4BBC-9937-0BEC96FBD3DB}" type="pres">
      <dgm:prSet presAssocID="{133A98C3-E14A-4603-BADE-7E6EE2271451}" presName="parentLin" presStyleCnt="0"/>
      <dgm:spPr/>
    </dgm:pt>
    <dgm:pt modelId="{BFE3A6B3-7E17-481A-991C-18848461911B}" type="pres">
      <dgm:prSet presAssocID="{133A98C3-E14A-4603-BADE-7E6EE227145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95162DC3-1D2F-4EDC-89E5-DB2BDC3AD2C1}" type="pres">
      <dgm:prSet presAssocID="{133A98C3-E14A-4603-BADE-7E6EE2271451}" presName="parentText" presStyleLbl="node1" presStyleIdx="5" presStyleCnt="7" custScaleX="142857" custScaleY="339951" custLinFactNeighborX="-14650" custLinFactNeighborY="-18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9E1B7-1B2A-4396-BB88-FDECAA5FCF4E}" type="pres">
      <dgm:prSet presAssocID="{133A98C3-E14A-4603-BADE-7E6EE2271451}" presName="negativeSpace" presStyleCnt="0"/>
      <dgm:spPr/>
    </dgm:pt>
    <dgm:pt modelId="{BCE8E9CE-BC70-49EA-BB2E-6083B44C7032}" type="pres">
      <dgm:prSet presAssocID="{133A98C3-E14A-4603-BADE-7E6EE2271451}" presName="childText" presStyleLbl="conFgAcc1" presStyleIdx="5" presStyleCnt="7">
        <dgm:presLayoutVars>
          <dgm:bulletEnabled val="1"/>
        </dgm:presLayoutVars>
      </dgm:prSet>
      <dgm:spPr/>
    </dgm:pt>
    <dgm:pt modelId="{0895FF1D-82F9-4699-9F7A-2598E6C72E32}" type="pres">
      <dgm:prSet presAssocID="{74940B12-3E55-4A9D-BF5A-1247C95551AC}" presName="spaceBetweenRectangles" presStyleCnt="0"/>
      <dgm:spPr/>
    </dgm:pt>
    <dgm:pt modelId="{88CB5EC0-7DBB-4FE9-92B5-43A85ECF296F}" type="pres">
      <dgm:prSet presAssocID="{E48BC0BB-9171-4E2E-9C29-7610CB8B4FD9}" presName="parentLin" presStyleCnt="0"/>
      <dgm:spPr/>
    </dgm:pt>
    <dgm:pt modelId="{CF9BB3A1-0337-4BB6-95F6-BF39D0827E0F}" type="pres">
      <dgm:prSet presAssocID="{E48BC0BB-9171-4E2E-9C29-7610CB8B4FD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821FD2E-B29F-419C-B86D-3EE74B0AB5E5}" type="pres">
      <dgm:prSet presAssocID="{E48BC0BB-9171-4E2E-9C29-7610CB8B4FD9}" presName="parentText" presStyleLbl="node1" presStyleIdx="6" presStyleCnt="7" custScaleX="142857" custScaleY="540657" custLinFactNeighborX="-14650" custLinFactNeighborY="-55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70A80-F8A0-4A41-8792-3361D5C4C621}" type="pres">
      <dgm:prSet presAssocID="{E48BC0BB-9171-4E2E-9C29-7610CB8B4FD9}" presName="negativeSpace" presStyleCnt="0"/>
      <dgm:spPr/>
    </dgm:pt>
    <dgm:pt modelId="{3AB1F6C8-216B-4D78-88C5-0681150D6C4E}" type="pres">
      <dgm:prSet presAssocID="{E48BC0BB-9171-4E2E-9C29-7610CB8B4FD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17556C9-9565-4B44-AA3A-52A775D4E684}" type="presOf" srcId="{A9EF8F2F-3677-43F2-BB96-985051B6D0CE}" destId="{EE09C662-21CC-478C-8B11-4ED410F9E374}" srcOrd="0" destOrd="0" presId="urn:microsoft.com/office/officeart/2005/8/layout/list1"/>
    <dgm:cxn modelId="{D65AA0B5-3B28-4CE3-9F2E-0BF56948E086}" srcId="{0076391E-D1B6-4F9D-86EE-F018C7653FAA}" destId="{A9EF8F2F-3677-43F2-BB96-985051B6D0CE}" srcOrd="1" destOrd="0" parTransId="{BE91E391-17F5-47FE-972B-5C7DF69470B6}" sibTransId="{C75E03F8-2D45-44CC-86A5-8A923A67F70F}"/>
    <dgm:cxn modelId="{2D6CF563-FBF0-4CFA-8E9B-5858896F3A24}" type="presOf" srcId="{8589C24D-A6B3-4F24-ACEB-850E3C9EEA32}" destId="{5AC6B835-8677-49A0-9AF1-6AA3E66CBEDE}" srcOrd="1" destOrd="0" presId="urn:microsoft.com/office/officeart/2005/8/layout/list1"/>
    <dgm:cxn modelId="{8676EEFF-ADEB-47C4-9579-724451407BE7}" type="presOf" srcId="{E48BC0BB-9171-4E2E-9C29-7610CB8B4FD9}" destId="{CF9BB3A1-0337-4BB6-95F6-BF39D0827E0F}" srcOrd="0" destOrd="0" presId="urn:microsoft.com/office/officeart/2005/8/layout/list1"/>
    <dgm:cxn modelId="{A7DC648A-64CE-46C9-B433-5D2D3A0A1C8C}" type="presOf" srcId="{E48BC0BB-9171-4E2E-9C29-7610CB8B4FD9}" destId="{9821FD2E-B29F-419C-B86D-3EE74B0AB5E5}" srcOrd="1" destOrd="0" presId="urn:microsoft.com/office/officeart/2005/8/layout/list1"/>
    <dgm:cxn modelId="{C73C3FD5-5FAB-4747-9BD1-3C79C0525A25}" srcId="{0076391E-D1B6-4F9D-86EE-F018C7653FAA}" destId="{60032445-27AF-4DCB-96BE-69070FE36EDB}" srcOrd="3" destOrd="0" parTransId="{8D9A10DE-FA35-4840-B2FD-BEDB83053C59}" sibTransId="{B3ADF98C-4E8A-4771-8B93-0EFF86C6BF14}"/>
    <dgm:cxn modelId="{B60638AD-6AD4-4F77-B919-132025BE8987}" type="presOf" srcId="{0076391E-D1B6-4F9D-86EE-F018C7653FAA}" destId="{873F08E8-B4CE-4686-AB0A-4CD7EBD0D344}" srcOrd="0" destOrd="0" presId="urn:microsoft.com/office/officeart/2005/8/layout/list1"/>
    <dgm:cxn modelId="{DEB256AC-C694-4988-86BF-C1B60BF356C7}" type="presOf" srcId="{60032445-27AF-4DCB-96BE-69070FE36EDB}" destId="{5FA3BFF2-36AA-4883-AD97-40014215A272}" srcOrd="1" destOrd="0" presId="urn:microsoft.com/office/officeart/2005/8/layout/list1"/>
    <dgm:cxn modelId="{788C4B8F-FD35-4E77-8D45-2AD31AA1EA1A}" srcId="{0076391E-D1B6-4F9D-86EE-F018C7653FAA}" destId="{133A98C3-E14A-4603-BADE-7E6EE2271451}" srcOrd="5" destOrd="0" parTransId="{44A6FFEC-A27A-4E67-9262-EB0CDEC146EB}" sibTransId="{74940B12-3E55-4A9D-BF5A-1247C95551AC}"/>
    <dgm:cxn modelId="{5BD61325-9DB2-4057-86D7-3C9936E67161}" type="presOf" srcId="{6A4D6FA0-54F3-4170-80BD-7107764487A7}" destId="{9965B8B0-B862-4A36-BA12-BFE18D8BC58A}" srcOrd="1" destOrd="0" presId="urn:microsoft.com/office/officeart/2005/8/layout/list1"/>
    <dgm:cxn modelId="{10780704-490A-4115-952F-24794B519C22}" srcId="{0076391E-D1B6-4F9D-86EE-F018C7653FAA}" destId="{E48BC0BB-9171-4E2E-9C29-7610CB8B4FD9}" srcOrd="6" destOrd="0" parTransId="{ABCDAA42-A8CA-40E7-B82D-2C00445F2243}" sibTransId="{8C186360-30F4-47E1-9C8D-3D2514A07D16}"/>
    <dgm:cxn modelId="{197F0649-5A0C-4854-8EE2-0EBDB96E70AF}" type="presOf" srcId="{FEF0B33E-61C7-47C1-A4A8-1B483C495221}" destId="{55A3D1BE-32D8-4C21-97CD-8C716C324F64}" srcOrd="1" destOrd="0" presId="urn:microsoft.com/office/officeart/2005/8/layout/list1"/>
    <dgm:cxn modelId="{784A8270-945C-44C8-AB24-51708675945E}" type="presOf" srcId="{8589C24D-A6B3-4F24-ACEB-850E3C9EEA32}" destId="{7D28B9D0-0736-4F9D-9303-4426CFFF91F8}" srcOrd="0" destOrd="0" presId="urn:microsoft.com/office/officeart/2005/8/layout/list1"/>
    <dgm:cxn modelId="{94EC9E44-BC7D-4F60-B557-DE1C48006C03}" type="presOf" srcId="{60032445-27AF-4DCB-96BE-69070FE36EDB}" destId="{85BC411D-F38C-4D26-91C0-66B5AAF54B6B}" srcOrd="0" destOrd="0" presId="urn:microsoft.com/office/officeart/2005/8/layout/list1"/>
    <dgm:cxn modelId="{7DC909F6-C7AE-4E57-8C30-0A7F11E08B95}" type="presOf" srcId="{A9EF8F2F-3677-43F2-BB96-985051B6D0CE}" destId="{E5B8B43E-3D1D-4047-B4A4-3E7F4A75846E}" srcOrd="1" destOrd="0" presId="urn:microsoft.com/office/officeart/2005/8/layout/list1"/>
    <dgm:cxn modelId="{16C12281-E9B5-49CC-837D-6279D8B7AEB8}" srcId="{0076391E-D1B6-4F9D-86EE-F018C7653FAA}" destId="{6A4D6FA0-54F3-4170-80BD-7107764487A7}" srcOrd="2" destOrd="0" parTransId="{EE5FEAC5-2574-4287-B6C8-090A71FF33A1}" sibTransId="{42A22F08-8FA5-4C95-AABB-B627E3B80C62}"/>
    <dgm:cxn modelId="{E592E153-10EE-440F-B433-CFD6FEF69263}" type="presOf" srcId="{133A98C3-E14A-4603-BADE-7E6EE2271451}" destId="{BFE3A6B3-7E17-481A-991C-18848461911B}" srcOrd="0" destOrd="0" presId="urn:microsoft.com/office/officeart/2005/8/layout/list1"/>
    <dgm:cxn modelId="{BD3440F1-1138-46A3-A877-506E24CBBBEF}" srcId="{0076391E-D1B6-4F9D-86EE-F018C7653FAA}" destId="{8589C24D-A6B3-4F24-ACEB-850E3C9EEA32}" srcOrd="4" destOrd="0" parTransId="{03C91936-9D14-4A38-A225-0138E0CDE836}" sibTransId="{F87266F2-7F15-4A65-B4A8-FFCA3FE20914}"/>
    <dgm:cxn modelId="{27FFD09D-6AF9-4A4B-8DBB-B1B0DD0A1193}" srcId="{0076391E-D1B6-4F9D-86EE-F018C7653FAA}" destId="{FEF0B33E-61C7-47C1-A4A8-1B483C495221}" srcOrd="0" destOrd="0" parTransId="{1F82BCAD-41A6-4D03-A667-434D5560CE1B}" sibTransId="{965C6AA5-6952-42A0-8CE4-546E124583E4}"/>
    <dgm:cxn modelId="{3AE613E8-CE98-437F-9D57-B29B32FC5834}" type="presOf" srcId="{6A4D6FA0-54F3-4170-80BD-7107764487A7}" destId="{533F245E-5B0D-4003-9FF7-EC5C41989892}" srcOrd="0" destOrd="0" presId="urn:microsoft.com/office/officeart/2005/8/layout/list1"/>
    <dgm:cxn modelId="{9C933CCF-CCA1-40E3-951D-0DD815D64A56}" type="presOf" srcId="{FEF0B33E-61C7-47C1-A4A8-1B483C495221}" destId="{5FA053C0-B8CC-418F-96C0-E19F61CF60E2}" srcOrd="0" destOrd="0" presId="urn:microsoft.com/office/officeart/2005/8/layout/list1"/>
    <dgm:cxn modelId="{1A3B4C56-D69F-4F8D-88EB-BCF6B8A3FF85}" type="presOf" srcId="{133A98C3-E14A-4603-BADE-7E6EE2271451}" destId="{95162DC3-1D2F-4EDC-89E5-DB2BDC3AD2C1}" srcOrd="1" destOrd="0" presId="urn:microsoft.com/office/officeart/2005/8/layout/list1"/>
    <dgm:cxn modelId="{7F5147B0-CE59-4D2F-873B-AD10D2FDE5A8}" type="presParOf" srcId="{873F08E8-B4CE-4686-AB0A-4CD7EBD0D344}" destId="{80407D4C-D9EB-49C2-910B-71F58928770D}" srcOrd="0" destOrd="0" presId="urn:microsoft.com/office/officeart/2005/8/layout/list1"/>
    <dgm:cxn modelId="{28254930-3B93-4079-A93C-B63E22C07C13}" type="presParOf" srcId="{80407D4C-D9EB-49C2-910B-71F58928770D}" destId="{5FA053C0-B8CC-418F-96C0-E19F61CF60E2}" srcOrd="0" destOrd="0" presId="urn:microsoft.com/office/officeart/2005/8/layout/list1"/>
    <dgm:cxn modelId="{9E2D5575-895F-43C0-843A-10D59FAEDAC4}" type="presParOf" srcId="{80407D4C-D9EB-49C2-910B-71F58928770D}" destId="{55A3D1BE-32D8-4C21-97CD-8C716C324F64}" srcOrd="1" destOrd="0" presId="urn:microsoft.com/office/officeart/2005/8/layout/list1"/>
    <dgm:cxn modelId="{24214768-B423-4FBA-94C1-702C01837988}" type="presParOf" srcId="{873F08E8-B4CE-4686-AB0A-4CD7EBD0D344}" destId="{E99D88F7-A888-4C66-A0EC-5AABA982B52F}" srcOrd="1" destOrd="0" presId="urn:microsoft.com/office/officeart/2005/8/layout/list1"/>
    <dgm:cxn modelId="{77B1B3B5-7FB7-4CDB-B94E-AB7773CEA9CC}" type="presParOf" srcId="{873F08E8-B4CE-4686-AB0A-4CD7EBD0D344}" destId="{805210E0-FDD7-4F61-9A11-D6125CE3A5C4}" srcOrd="2" destOrd="0" presId="urn:microsoft.com/office/officeart/2005/8/layout/list1"/>
    <dgm:cxn modelId="{C6FD741E-02BD-41EF-9685-ED3F6CA5B990}" type="presParOf" srcId="{873F08E8-B4CE-4686-AB0A-4CD7EBD0D344}" destId="{6084516B-3D1A-47DB-96F6-209F3A396C49}" srcOrd="3" destOrd="0" presId="urn:microsoft.com/office/officeart/2005/8/layout/list1"/>
    <dgm:cxn modelId="{7C7B94A9-4C2F-44CA-A67E-662D636D50BE}" type="presParOf" srcId="{873F08E8-B4CE-4686-AB0A-4CD7EBD0D344}" destId="{9DA0A36C-F079-4E35-8BAC-F2B6E0AF2ED2}" srcOrd="4" destOrd="0" presId="urn:microsoft.com/office/officeart/2005/8/layout/list1"/>
    <dgm:cxn modelId="{94795280-1BE1-4D06-BDDB-F8EDCE9A9747}" type="presParOf" srcId="{9DA0A36C-F079-4E35-8BAC-F2B6E0AF2ED2}" destId="{EE09C662-21CC-478C-8B11-4ED410F9E374}" srcOrd="0" destOrd="0" presId="urn:microsoft.com/office/officeart/2005/8/layout/list1"/>
    <dgm:cxn modelId="{E7EEEC2F-43DA-4DFC-8006-476ACDD5ADA6}" type="presParOf" srcId="{9DA0A36C-F079-4E35-8BAC-F2B6E0AF2ED2}" destId="{E5B8B43E-3D1D-4047-B4A4-3E7F4A75846E}" srcOrd="1" destOrd="0" presId="urn:microsoft.com/office/officeart/2005/8/layout/list1"/>
    <dgm:cxn modelId="{F70A6AF7-DD90-4A40-8686-F1FD664A3209}" type="presParOf" srcId="{873F08E8-B4CE-4686-AB0A-4CD7EBD0D344}" destId="{3D362A50-6EEF-4D93-8DEE-5AC2471664B1}" srcOrd="5" destOrd="0" presId="urn:microsoft.com/office/officeart/2005/8/layout/list1"/>
    <dgm:cxn modelId="{0500C996-9CF7-418C-95CC-5358ADB613DF}" type="presParOf" srcId="{873F08E8-B4CE-4686-AB0A-4CD7EBD0D344}" destId="{11A40426-7B29-4A36-81B4-3E1F65169496}" srcOrd="6" destOrd="0" presId="urn:microsoft.com/office/officeart/2005/8/layout/list1"/>
    <dgm:cxn modelId="{9E90CED7-C2F7-4481-8687-7485FCFD9D5D}" type="presParOf" srcId="{873F08E8-B4CE-4686-AB0A-4CD7EBD0D344}" destId="{2CC196C3-2D77-4E11-862B-22FF196B3300}" srcOrd="7" destOrd="0" presId="urn:microsoft.com/office/officeart/2005/8/layout/list1"/>
    <dgm:cxn modelId="{A88A3DFC-3749-4871-9985-15624F50467C}" type="presParOf" srcId="{873F08E8-B4CE-4686-AB0A-4CD7EBD0D344}" destId="{41CA65C6-39A8-43E3-8AD4-5912B344982F}" srcOrd="8" destOrd="0" presId="urn:microsoft.com/office/officeart/2005/8/layout/list1"/>
    <dgm:cxn modelId="{E245647D-BFA9-47AB-B62B-6AA43542C248}" type="presParOf" srcId="{41CA65C6-39A8-43E3-8AD4-5912B344982F}" destId="{533F245E-5B0D-4003-9FF7-EC5C41989892}" srcOrd="0" destOrd="0" presId="urn:microsoft.com/office/officeart/2005/8/layout/list1"/>
    <dgm:cxn modelId="{1B74C95D-4CAB-434C-B9A6-42AB4A7B9E4D}" type="presParOf" srcId="{41CA65C6-39A8-43E3-8AD4-5912B344982F}" destId="{9965B8B0-B862-4A36-BA12-BFE18D8BC58A}" srcOrd="1" destOrd="0" presId="urn:microsoft.com/office/officeart/2005/8/layout/list1"/>
    <dgm:cxn modelId="{8BBF4F7B-F975-4EE3-AAEC-6D5FC7D42789}" type="presParOf" srcId="{873F08E8-B4CE-4686-AB0A-4CD7EBD0D344}" destId="{E3813734-0C96-4585-BB89-9BC144169380}" srcOrd="9" destOrd="0" presId="urn:microsoft.com/office/officeart/2005/8/layout/list1"/>
    <dgm:cxn modelId="{371540A5-FE19-49B5-BA44-E757E4C70DCB}" type="presParOf" srcId="{873F08E8-B4CE-4686-AB0A-4CD7EBD0D344}" destId="{5164AC56-01D9-4921-9365-AFA24FB9106D}" srcOrd="10" destOrd="0" presId="urn:microsoft.com/office/officeart/2005/8/layout/list1"/>
    <dgm:cxn modelId="{CF6645E9-EBE2-4CF5-8D7F-5947FBAFEFD5}" type="presParOf" srcId="{873F08E8-B4CE-4686-AB0A-4CD7EBD0D344}" destId="{112139FD-27C2-4BD1-96AF-7A5C303806B0}" srcOrd="11" destOrd="0" presId="urn:microsoft.com/office/officeart/2005/8/layout/list1"/>
    <dgm:cxn modelId="{33988A59-7619-48B9-B419-1300FD3700BF}" type="presParOf" srcId="{873F08E8-B4CE-4686-AB0A-4CD7EBD0D344}" destId="{F04815F5-B227-42F4-9DAC-CA64BE1EEA64}" srcOrd="12" destOrd="0" presId="urn:microsoft.com/office/officeart/2005/8/layout/list1"/>
    <dgm:cxn modelId="{5F690D2F-F40F-4CC7-966D-CE1443F6E772}" type="presParOf" srcId="{F04815F5-B227-42F4-9DAC-CA64BE1EEA64}" destId="{85BC411D-F38C-4D26-91C0-66B5AAF54B6B}" srcOrd="0" destOrd="0" presId="urn:microsoft.com/office/officeart/2005/8/layout/list1"/>
    <dgm:cxn modelId="{ECDE844E-D974-4F80-8EB4-06FA07CB76C2}" type="presParOf" srcId="{F04815F5-B227-42F4-9DAC-CA64BE1EEA64}" destId="{5FA3BFF2-36AA-4883-AD97-40014215A272}" srcOrd="1" destOrd="0" presId="urn:microsoft.com/office/officeart/2005/8/layout/list1"/>
    <dgm:cxn modelId="{FB0D2BBF-C643-4340-AB60-E3609FC3E8BA}" type="presParOf" srcId="{873F08E8-B4CE-4686-AB0A-4CD7EBD0D344}" destId="{28765831-7279-4FB1-8515-98E73307277F}" srcOrd="13" destOrd="0" presId="urn:microsoft.com/office/officeart/2005/8/layout/list1"/>
    <dgm:cxn modelId="{E76A8751-8F77-4B9C-9C62-ECB97DBE6802}" type="presParOf" srcId="{873F08E8-B4CE-4686-AB0A-4CD7EBD0D344}" destId="{3578C99E-39F8-4884-8B9C-8AD73483666F}" srcOrd="14" destOrd="0" presId="urn:microsoft.com/office/officeart/2005/8/layout/list1"/>
    <dgm:cxn modelId="{D4EE02B9-75F6-4133-846D-293122833F0E}" type="presParOf" srcId="{873F08E8-B4CE-4686-AB0A-4CD7EBD0D344}" destId="{C4DF7376-2AA8-40C3-89AE-65CF94CF238E}" srcOrd="15" destOrd="0" presId="urn:microsoft.com/office/officeart/2005/8/layout/list1"/>
    <dgm:cxn modelId="{DFC03044-9E57-45BA-9EA3-4A07E516F7DF}" type="presParOf" srcId="{873F08E8-B4CE-4686-AB0A-4CD7EBD0D344}" destId="{B36E7E63-69CF-43DA-BAA8-D10D6BABAE5F}" srcOrd="16" destOrd="0" presId="urn:microsoft.com/office/officeart/2005/8/layout/list1"/>
    <dgm:cxn modelId="{C9AD9D30-F0EB-4BA2-BE59-FCEA040C9952}" type="presParOf" srcId="{B36E7E63-69CF-43DA-BAA8-D10D6BABAE5F}" destId="{7D28B9D0-0736-4F9D-9303-4426CFFF91F8}" srcOrd="0" destOrd="0" presId="urn:microsoft.com/office/officeart/2005/8/layout/list1"/>
    <dgm:cxn modelId="{6299458D-D5E6-4A32-BC75-F24E5707F448}" type="presParOf" srcId="{B36E7E63-69CF-43DA-BAA8-D10D6BABAE5F}" destId="{5AC6B835-8677-49A0-9AF1-6AA3E66CBEDE}" srcOrd="1" destOrd="0" presId="urn:microsoft.com/office/officeart/2005/8/layout/list1"/>
    <dgm:cxn modelId="{0BCD92DC-5DF9-4FAB-95FD-13EFD392A833}" type="presParOf" srcId="{873F08E8-B4CE-4686-AB0A-4CD7EBD0D344}" destId="{A88947D7-B735-4DA3-8774-46C6B95748B7}" srcOrd="17" destOrd="0" presId="urn:microsoft.com/office/officeart/2005/8/layout/list1"/>
    <dgm:cxn modelId="{521A67DF-701D-4D8E-AD05-C6B55BE19FCF}" type="presParOf" srcId="{873F08E8-B4CE-4686-AB0A-4CD7EBD0D344}" destId="{147CB8F5-B44A-4488-92BF-B2F0EBE04091}" srcOrd="18" destOrd="0" presId="urn:microsoft.com/office/officeart/2005/8/layout/list1"/>
    <dgm:cxn modelId="{E0310891-AFFF-446B-B6B7-35228F601AAD}" type="presParOf" srcId="{873F08E8-B4CE-4686-AB0A-4CD7EBD0D344}" destId="{A73ACA9D-1219-47C9-A0CE-718D4658F9D5}" srcOrd="19" destOrd="0" presId="urn:microsoft.com/office/officeart/2005/8/layout/list1"/>
    <dgm:cxn modelId="{19D778AC-E63C-4549-A255-ED81D487CFEC}" type="presParOf" srcId="{873F08E8-B4CE-4686-AB0A-4CD7EBD0D344}" destId="{7EC963D4-C5FF-4BBC-9937-0BEC96FBD3DB}" srcOrd="20" destOrd="0" presId="urn:microsoft.com/office/officeart/2005/8/layout/list1"/>
    <dgm:cxn modelId="{611226A9-FD73-4F46-9107-24C9DC8B5E5B}" type="presParOf" srcId="{7EC963D4-C5FF-4BBC-9937-0BEC96FBD3DB}" destId="{BFE3A6B3-7E17-481A-991C-18848461911B}" srcOrd="0" destOrd="0" presId="urn:microsoft.com/office/officeart/2005/8/layout/list1"/>
    <dgm:cxn modelId="{A553504E-A812-400D-930C-8CB42178A374}" type="presParOf" srcId="{7EC963D4-C5FF-4BBC-9937-0BEC96FBD3DB}" destId="{95162DC3-1D2F-4EDC-89E5-DB2BDC3AD2C1}" srcOrd="1" destOrd="0" presId="urn:microsoft.com/office/officeart/2005/8/layout/list1"/>
    <dgm:cxn modelId="{471A550D-B589-451C-972A-56F6BDBE7508}" type="presParOf" srcId="{873F08E8-B4CE-4686-AB0A-4CD7EBD0D344}" destId="{9139E1B7-1B2A-4396-BB88-FDECAA5FCF4E}" srcOrd="21" destOrd="0" presId="urn:microsoft.com/office/officeart/2005/8/layout/list1"/>
    <dgm:cxn modelId="{AB848CCD-E289-436D-9D9D-98D2EADE3C2B}" type="presParOf" srcId="{873F08E8-B4CE-4686-AB0A-4CD7EBD0D344}" destId="{BCE8E9CE-BC70-49EA-BB2E-6083B44C7032}" srcOrd="22" destOrd="0" presId="urn:microsoft.com/office/officeart/2005/8/layout/list1"/>
    <dgm:cxn modelId="{C92289DD-0ACB-4761-9DF7-389D1EA00205}" type="presParOf" srcId="{873F08E8-B4CE-4686-AB0A-4CD7EBD0D344}" destId="{0895FF1D-82F9-4699-9F7A-2598E6C72E32}" srcOrd="23" destOrd="0" presId="urn:microsoft.com/office/officeart/2005/8/layout/list1"/>
    <dgm:cxn modelId="{A16B4432-A39E-468E-A981-00F19BBB1AD9}" type="presParOf" srcId="{873F08E8-B4CE-4686-AB0A-4CD7EBD0D344}" destId="{88CB5EC0-7DBB-4FE9-92B5-43A85ECF296F}" srcOrd="24" destOrd="0" presId="urn:microsoft.com/office/officeart/2005/8/layout/list1"/>
    <dgm:cxn modelId="{7321C04A-454F-4F25-BA79-A87BB7AFD7A9}" type="presParOf" srcId="{88CB5EC0-7DBB-4FE9-92B5-43A85ECF296F}" destId="{CF9BB3A1-0337-4BB6-95F6-BF39D0827E0F}" srcOrd="0" destOrd="0" presId="urn:microsoft.com/office/officeart/2005/8/layout/list1"/>
    <dgm:cxn modelId="{B5593C07-C567-49C5-8A8C-6BA8CB4EDA97}" type="presParOf" srcId="{88CB5EC0-7DBB-4FE9-92B5-43A85ECF296F}" destId="{9821FD2E-B29F-419C-B86D-3EE74B0AB5E5}" srcOrd="1" destOrd="0" presId="urn:microsoft.com/office/officeart/2005/8/layout/list1"/>
    <dgm:cxn modelId="{D521D59F-FBA9-4773-B9E5-7038D9BBB9AF}" type="presParOf" srcId="{873F08E8-B4CE-4686-AB0A-4CD7EBD0D344}" destId="{05F70A80-F8A0-4A41-8792-3361D5C4C621}" srcOrd="25" destOrd="0" presId="urn:microsoft.com/office/officeart/2005/8/layout/list1"/>
    <dgm:cxn modelId="{9094ECD1-85E6-4BA9-A46F-1E1F7B530F2E}" type="presParOf" srcId="{873F08E8-B4CE-4686-AB0A-4CD7EBD0D344}" destId="{3AB1F6C8-216B-4D78-88C5-0681150D6C4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37D50-5AA0-419C-BC35-5FEA735C2A58}">
      <dsp:nvSpPr>
        <dsp:cNvPr id="0" name=""/>
        <dsp:cNvSpPr/>
      </dsp:nvSpPr>
      <dsp:spPr>
        <a:xfrm rot="5400000">
          <a:off x="-221255" y="223650"/>
          <a:ext cx="1475035" cy="10325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І </a:t>
          </a:r>
          <a:r>
            <a:rPr lang="ru-RU" sz="2700" kern="1200" dirty="0" err="1" smtClean="0"/>
            <a:t>етап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518656"/>
        <a:ext cx="1032524" cy="442511"/>
      </dsp:txXfrm>
    </dsp:sp>
    <dsp:sp modelId="{9076599D-1F00-466D-8241-54E8C9328714}">
      <dsp:nvSpPr>
        <dsp:cNvPr id="0" name=""/>
        <dsp:cNvSpPr/>
      </dsp:nvSpPr>
      <dsp:spPr>
        <a:xfrm rot="5400000">
          <a:off x="4973207" y="-3938287"/>
          <a:ext cx="958773" cy="884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Підготовчий</a:t>
          </a:r>
          <a:endParaRPr lang="ru-RU" sz="3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2525" y="49198"/>
        <a:ext cx="8793335" cy="865167"/>
      </dsp:txXfrm>
    </dsp:sp>
    <dsp:sp modelId="{C23C7A89-BAAA-40D3-82E3-48874B597623}">
      <dsp:nvSpPr>
        <dsp:cNvPr id="0" name=""/>
        <dsp:cNvSpPr/>
      </dsp:nvSpPr>
      <dsp:spPr>
        <a:xfrm rot="5400000">
          <a:off x="-221255" y="1503037"/>
          <a:ext cx="1475035" cy="10325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ІІ </a:t>
          </a:r>
          <a:r>
            <a:rPr lang="ru-RU" sz="2700" kern="1200" dirty="0" err="1" smtClean="0"/>
            <a:t>етап</a:t>
          </a:r>
          <a:endParaRPr lang="ru-RU" sz="2700" kern="1200" dirty="0"/>
        </a:p>
      </dsp:txBody>
      <dsp:txXfrm rot="-5400000">
        <a:off x="1" y="1798043"/>
        <a:ext cx="1032524" cy="442511"/>
      </dsp:txXfrm>
    </dsp:sp>
    <dsp:sp modelId="{B72A0EC0-EC85-4091-81EE-F91B24C3E99E}">
      <dsp:nvSpPr>
        <dsp:cNvPr id="0" name=""/>
        <dsp:cNvSpPr/>
      </dsp:nvSpPr>
      <dsp:spPr>
        <a:xfrm rot="5400000">
          <a:off x="4973207" y="-2658900"/>
          <a:ext cx="958773" cy="884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Практичний</a:t>
          </a:r>
          <a:endParaRPr lang="ru-RU" sz="3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2525" y="1328585"/>
        <a:ext cx="8793335" cy="865167"/>
      </dsp:txXfrm>
    </dsp:sp>
    <dsp:sp modelId="{8755E266-FF04-468F-8113-DF52074E9A22}">
      <dsp:nvSpPr>
        <dsp:cNvPr id="0" name=""/>
        <dsp:cNvSpPr/>
      </dsp:nvSpPr>
      <dsp:spPr>
        <a:xfrm rot="5400000">
          <a:off x="-221255" y="2782424"/>
          <a:ext cx="1475035" cy="10325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ІІ</a:t>
          </a:r>
          <a:r>
            <a:rPr lang="en-US" sz="2700" kern="1200" dirty="0" smtClean="0"/>
            <a:t>I </a:t>
          </a:r>
          <a:r>
            <a:rPr lang="ru-RU" sz="2700" kern="1200" dirty="0" err="1" smtClean="0"/>
            <a:t>етап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3077430"/>
        <a:ext cx="1032524" cy="442511"/>
      </dsp:txXfrm>
    </dsp:sp>
    <dsp:sp modelId="{BAD6443A-99B7-4677-8B0C-DF51EE4D823E}">
      <dsp:nvSpPr>
        <dsp:cNvPr id="0" name=""/>
        <dsp:cNvSpPr/>
      </dsp:nvSpPr>
      <dsp:spPr>
        <a:xfrm rot="5400000">
          <a:off x="4973207" y="-1379513"/>
          <a:ext cx="958773" cy="884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проекту</a:t>
          </a:r>
          <a:endParaRPr lang="ru-RU" sz="3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2525" y="2607972"/>
        <a:ext cx="8793335" cy="865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7263C-975B-4B76-8890-28AD4D8E678D}">
      <dsp:nvSpPr>
        <dsp:cNvPr id="0" name=""/>
        <dsp:cNvSpPr/>
      </dsp:nvSpPr>
      <dsp:spPr>
        <a:xfrm>
          <a:off x="4403469" y="2054208"/>
          <a:ext cx="3002197" cy="1840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РЕАЛІЗУВА</a:t>
          </a:r>
          <a:r>
            <a:rPr lang="ru-RU" sz="2400" kern="1200" dirty="0" smtClean="0"/>
            <a:t>ЛИ</a:t>
          </a:r>
          <a:endParaRPr lang="ru-RU" sz="2400" kern="1200" dirty="0"/>
        </a:p>
      </dsp:txBody>
      <dsp:txXfrm>
        <a:off x="4843131" y="2323763"/>
        <a:ext cx="2122873" cy="1301529"/>
      </dsp:txXfrm>
    </dsp:sp>
    <dsp:sp modelId="{D136994A-2692-4E2F-98EA-2BA974A91CF3}">
      <dsp:nvSpPr>
        <dsp:cNvPr id="0" name=""/>
        <dsp:cNvSpPr/>
      </dsp:nvSpPr>
      <dsp:spPr>
        <a:xfrm rot="16221917">
          <a:off x="5841364" y="1647368"/>
          <a:ext cx="139772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862196" y="1779912"/>
        <a:ext cx="97840" cy="334733"/>
      </dsp:txXfrm>
    </dsp:sp>
    <dsp:sp modelId="{ED1E6772-49D2-472F-951B-3F62802C849C}">
      <dsp:nvSpPr>
        <dsp:cNvPr id="0" name=""/>
        <dsp:cNvSpPr/>
      </dsp:nvSpPr>
      <dsp:spPr>
        <a:xfrm>
          <a:off x="4760961" y="-365174"/>
          <a:ext cx="2316054" cy="21556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Участь  у </a:t>
          </a:r>
          <a:r>
            <a:rPr lang="ru-RU" sz="2000" kern="1200" dirty="0" err="1" smtClean="0"/>
            <a:t>волонтерській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акції</a:t>
          </a:r>
          <a:r>
            <a:rPr lang="ru-RU" sz="2000" kern="1200" dirty="0" smtClean="0"/>
            <a:t> «Напиши </a:t>
          </a:r>
          <a:r>
            <a:rPr lang="ru-RU" sz="2000" kern="1200" dirty="0" err="1" smtClean="0"/>
            <a:t>валентинку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тваринці</a:t>
          </a:r>
          <a:r>
            <a:rPr lang="ru-RU" sz="2000" kern="1200" dirty="0" smtClean="0"/>
            <a:t>»! </a:t>
          </a:r>
          <a:endParaRPr lang="ru-RU" sz="2000" kern="1200" dirty="0"/>
        </a:p>
      </dsp:txBody>
      <dsp:txXfrm>
        <a:off x="5100139" y="-49480"/>
        <a:ext cx="1637698" cy="1524305"/>
      </dsp:txXfrm>
    </dsp:sp>
    <dsp:sp modelId="{2C81AAD7-9047-4C61-BC51-10C1C05B1902}">
      <dsp:nvSpPr>
        <dsp:cNvPr id="0" name=""/>
        <dsp:cNvSpPr/>
      </dsp:nvSpPr>
      <dsp:spPr>
        <a:xfrm rot="20022908">
          <a:off x="7239987" y="1907755"/>
          <a:ext cx="519380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248042" y="2053833"/>
        <a:ext cx="363566" cy="334733"/>
      </dsp:txXfrm>
    </dsp:sp>
    <dsp:sp modelId="{5616E962-F8BC-4704-9006-24BF560C648B}">
      <dsp:nvSpPr>
        <dsp:cNvPr id="0" name=""/>
        <dsp:cNvSpPr/>
      </dsp:nvSpPr>
      <dsp:spPr>
        <a:xfrm>
          <a:off x="7826377" y="452938"/>
          <a:ext cx="2192966" cy="2061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Провели  </a:t>
          </a:r>
          <a:r>
            <a:rPr lang="ru-RU" sz="2000" kern="1200" dirty="0" err="1" smtClean="0"/>
            <a:t>конкурси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плакатів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стіннівок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фотоколажів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8147529" y="754866"/>
        <a:ext cx="1550662" cy="1457840"/>
      </dsp:txXfrm>
    </dsp:sp>
    <dsp:sp modelId="{374F8825-2F34-41EA-BF95-6710627F69BE}">
      <dsp:nvSpPr>
        <dsp:cNvPr id="0" name=""/>
        <dsp:cNvSpPr/>
      </dsp:nvSpPr>
      <dsp:spPr>
        <a:xfrm rot="704570">
          <a:off x="7516744" y="3080730"/>
          <a:ext cx="481295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518255" y="3177615"/>
        <a:ext cx="336907" cy="334733"/>
      </dsp:txXfrm>
    </dsp:sp>
    <dsp:sp modelId="{BF09D413-2356-4310-99EA-C6D65D76AC79}">
      <dsp:nvSpPr>
        <dsp:cNvPr id="0" name=""/>
        <dsp:cNvSpPr/>
      </dsp:nvSpPr>
      <dsp:spPr>
        <a:xfrm>
          <a:off x="8188212" y="2564540"/>
          <a:ext cx="2367328" cy="22614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Оформили та </a:t>
          </a:r>
          <a:r>
            <a:rPr lang="ru-RU" sz="2000" kern="1200" dirty="0" err="1" smtClean="0"/>
            <a:t>презентували</a:t>
          </a:r>
          <a:r>
            <a:rPr lang="ru-RU" sz="2000" kern="1200" dirty="0" smtClean="0"/>
            <a:t>  </a:t>
          </a:r>
          <a:r>
            <a:rPr lang="ru-RU" sz="2000" kern="1200" dirty="0" err="1" smtClean="0"/>
            <a:t>фотовиставку</a:t>
          </a:r>
          <a:r>
            <a:rPr lang="ru-RU" sz="2000" kern="1200" dirty="0" smtClean="0"/>
            <a:t> «</a:t>
          </a:r>
          <a:r>
            <a:rPr lang="ru-RU" sz="2000" kern="1200" dirty="0" err="1" smtClean="0"/>
            <a:t>Наші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домашні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улюбленці</a:t>
          </a:r>
          <a:r>
            <a:rPr lang="ru-RU" sz="2000" kern="1200" dirty="0" smtClean="0"/>
            <a:t>!»</a:t>
          </a:r>
          <a:endParaRPr lang="ru-RU" sz="2000" kern="1200" dirty="0"/>
        </a:p>
      </dsp:txBody>
      <dsp:txXfrm>
        <a:off x="8534899" y="2895725"/>
        <a:ext cx="1673954" cy="1599103"/>
      </dsp:txXfrm>
    </dsp:sp>
    <dsp:sp modelId="{A301BDC5-8957-4131-A541-144FDB335F6B}">
      <dsp:nvSpPr>
        <dsp:cNvPr id="0" name=""/>
        <dsp:cNvSpPr/>
      </dsp:nvSpPr>
      <dsp:spPr>
        <a:xfrm rot="3878856">
          <a:off x="6312709" y="3660490"/>
          <a:ext cx="98095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321123" y="3758771"/>
        <a:ext cx="68667" cy="334733"/>
      </dsp:txXfrm>
    </dsp:sp>
    <dsp:sp modelId="{E116CBCC-2736-43F5-9192-66E9CD675E32}">
      <dsp:nvSpPr>
        <dsp:cNvPr id="0" name=""/>
        <dsp:cNvSpPr/>
      </dsp:nvSpPr>
      <dsp:spPr>
        <a:xfrm>
          <a:off x="5750682" y="3944747"/>
          <a:ext cx="2160906" cy="19706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Участь  у </a:t>
          </a:r>
          <a:r>
            <a:rPr lang="ru-RU" sz="2000" kern="1200" dirty="0" err="1" smtClean="0"/>
            <a:t>написанні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творів</a:t>
          </a:r>
          <a:r>
            <a:rPr lang="ru-RU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 SOS-БРАТИ НАШІ МЕНШІ».</a:t>
          </a:r>
          <a:endParaRPr lang="ru-RU" sz="2000" kern="1200" dirty="0"/>
        </a:p>
      </dsp:txBody>
      <dsp:txXfrm>
        <a:off x="6067139" y="4233340"/>
        <a:ext cx="1527992" cy="1393453"/>
      </dsp:txXfrm>
    </dsp:sp>
    <dsp:sp modelId="{05FD9E01-E99E-4C4F-B5E3-F01B82943C43}">
      <dsp:nvSpPr>
        <dsp:cNvPr id="0" name=""/>
        <dsp:cNvSpPr/>
      </dsp:nvSpPr>
      <dsp:spPr>
        <a:xfrm rot="7871056">
          <a:off x="4982255" y="3639460"/>
          <a:ext cx="192936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030252" y="3729258"/>
        <a:ext cx="135055" cy="334733"/>
      </dsp:txXfrm>
    </dsp:sp>
    <dsp:sp modelId="{977E1D59-8448-4521-90C7-C2F2E8D4CA0F}">
      <dsp:nvSpPr>
        <dsp:cNvPr id="0" name=""/>
        <dsp:cNvSpPr/>
      </dsp:nvSpPr>
      <dsp:spPr>
        <a:xfrm>
          <a:off x="3006901" y="3794744"/>
          <a:ext cx="2373338" cy="22706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Участь у </a:t>
          </a:r>
          <a:r>
            <a:rPr lang="ru-RU" sz="2000" kern="1200" dirty="0" err="1" smtClean="0"/>
            <a:t>проведенні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виховних</a:t>
          </a:r>
          <a:r>
            <a:rPr lang="ru-RU" sz="2000" kern="1200" dirty="0" smtClean="0"/>
            <a:t> годин про </a:t>
          </a:r>
          <a:r>
            <a:rPr lang="ru-RU" sz="2000" kern="1200" dirty="0" err="1" smtClean="0"/>
            <a:t>любов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турботу</a:t>
          </a:r>
          <a:r>
            <a:rPr lang="ru-RU" sz="2000" kern="1200" dirty="0" smtClean="0"/>
            <a:t> про </a:t>
          </a:r>
          <a:r>
            <a:rPr lang="ru-RU" sz="1600" kern="1200" dirty="0" err="1" smtClean="0"/>
            <a:t>тварин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354468" y="4127272"/>
        <a:ext cx="1678204" cy="1605588"/>
      </dsp:txXfrm>
    </dsp:sp>
    <dsp:sp modelId="{544EBA95-6FAA-4784-A57D-3F2475EAED53}">
      <dsp:nvSpPr>
        <dsp:cNvPr id="0" name=""/>
        <dsp:cNvSpPr/>
      </dsp:nvSpPr>
      <dsp:spPr>
        <a:xfrm rot="10437412">
          <a:off x="3752832" y="2898131"/>
          <a:ext cx="476966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895524" y="3002177"/>
        <a:ext cx="333876" cy="334733"/>
      </dsp:txXfrm>
    </dsp:sp>
    <dsp:sp modelId="{4209BB0C-1D95-4D22-9FFB-E78E63CABD7A}">
      <dsp:nvSpPr>
        <dsp:cNvPr id="0" name=""/>
        <dsp:cNvSpPr/>
      </dsp:nvSpPr>
      <dsp:spPr>
        <a:xfrm>
          <a:off x="1159276" y="2189116"/>
          <a:ext cx="2378064" cy="2323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Участь у </a:t>
          </a:r>
          <a:r>
            <a:rPr lang="ru-RU" sz="2000" kern="1200" dirty="0" err="1" smtClean="0"/>
            <a:t>проведенні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благодійної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акції</a:t>
          </a:r>
          <a:r>
            <a:rPr lang="ru-RU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« Не </a:t>
          </a:r>
          <a:r>
            <a:rPr lang="ru-RU" sz="2000" kern="1200" dirty="0" err="1" smtClean="0"/>
            <a:t>будьмо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байдужими</a:t>
          </a:r>
          <a:r>
            <a:rPr lang="ru-RU" sz="2000" kern="1200" dirty="0" smtClean="0"/>
            <a:t>! </a:t>
          </a:r>
          <a:r>
            <a:rPr lang="ru-RU" sz="2000" kern="1200" dirty="0" err="1" smtClean="0"/>
            <a:t>Нагодуй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тваринку</a:t>
          </a:r>
          <a:r>
            <a:rPr lang="ru-RU" sz="2000" kern="1200" dirty="0" smtClean="0"/>
            <a:t>». </a:t>
          </a:r>
          <a:endParaRPr lang="ru-RU" sz="2000" kern="1200" dirty="0"/>
        </a:p>
      </dsp:txBody>
      <dsp:txXfrm>
        <a:off x="1507535" y="2529428"/>
        <a:ext cx="1681546" cy="1643169"/>
      </dsp:txXfrm>
    </dsp:sp>
    <dsp:sp modelId="{7DA5874C-952E-4C51-BB3E-CAA737CB97A6}">
      <dsp:nvSpPr>
        <dsp:cNvPr id="0" name=""/>
        <dsp:cNvSpPr/>
      </dsp:nvSpPr>
      <dsp:spPr>
        <a:xfrm rot="12663613">
          <a:off x="3978151" y="1736002"/>
          <a:ext cx="666398" cy="557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133520" y="1890756"/>
        <a:ext cx="499031" cy="334733"/>
      </dsp:txXfrm>
    </dsp:sp>
    <dsp:sp modelId="{DCD138B7-4C19-463B-9582-36D4D5784B54}">
      <dsp:nvSpPr>
        <dsp:cNvPr id="0" name=""/>
        <dsp:cNvSpPr/>
      </dsp:nvSpPr>
      <dsp:spPr>
        <a:xfrm>
          <a:off x="1869750" y="245669"/>
          <a:ext cx="2063646" cy="1840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Ініціювали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створення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роликів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захист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2171964" y="515183"/>
        <a:ext cx="1459218" cy="130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210E0-FDD7-4F61-9A11-D6125CE3A5C4}">
      <dsp:nvSpPr>
        <dsp:cNvPr id="0" name=""/>
        <dsp:cNvSpPr/>
      </dsp:nvSpPr>
      <dsp:spPr>
        <a:xfrm>
          <a:off x="0" y="727128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3D1BE-32D8-4C21-97CD-8C716C324F64}">
      <dsp:nvSpPr>
        <dsp:cNvPr id="0" name=""/>
        <dsp:cNvSpPr/>
      </dsp:nvSpPr>
      <dsp:spPr>
        <a:xfrm>
          <a:off x="536039" y="12284"/>
          <a:ext cx="10455198" cy="788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Популяризація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знань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щодо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додаткових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джерел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реалізації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власних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ініціатив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учнів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шляхів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їх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пошуку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; 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4537" y="50782"/>
        <a:ext cx="10378202" cy="711648"/>
      </dsp:txXfrm>
    </dsp:sp>
    <dsp:sp modelId="{11A40426-7B29-4A36-81B4-3E1F65169496}">
      <dsp:nvSpPr>
        <dsp:cNvPr id="0" name=""/>
        <dsp:cNvSpPr/>
      </dsp:nvSpPr>
      <dsp:spPr>
        <a:xfrm>
          <a:off x="0" y="1679020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B43E-3D1D-4047-B4A4-3E7F4A75846E}">
      <dsp:nvSpPr>
        <dsp:cNvPr id="0" name=""/>
        <dsp:cNvSpPr/>
      </dsp:nvSpPr>
      <dsp:spPr>
        <a:xfrm>
          <a:off x="523149" y="880128"/>
          <a:ext cx="10473224" cy="872692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Підвищення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почуття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власної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значимості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відповідальності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патріотизму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становленні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подальшому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розвитку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рідного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міста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у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свідомості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дітей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5750" y="922729"/>
        <a:ext cx="10388022" cy="787490"/>
      </dsp:txXfrm>
    </dsp:sp>
    <dsp:sp modelId="{5164AC56-01D9-4921-9365-AFA24FB9106D}">
      <dsp:nvSpPr>
        <dsp:cNvPr id="0" name=""/>
        <dsp:cNvSpPr/>
      </dsp:nvSpPr>
      <dsp:spPr>
        <a:xfrm>
          <a:off x="0" y="2326547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5B8B0-B862-4A36-BA12-BFE18D8BC58A}">
      <dsp:nvSpPr>
        <dsp:cNvPr id="0" name=""/>
        <dsp:cNvSpPr/>
      </dsp:nvSpPr>
      <dsp:spPr>
        <a:xfrm>
          <a:off x="523149" y="1832020"/>
          <a:ext cx="10473224" cy="568326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Оволодіння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ключовими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освітніми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компетентностями;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50892" y="1859763"/>
        <a:ext cx="10417738" cy="512840"/>
      </dsp:txXfrm>
    </dsp:sp>
    <dsp:sp modelId="{3578C99E-39F8-4884-8B9C-8AD73483666F}">
      <dsp:nvSpPr>
        <dsp:cNvPr id="0" name=""/>
        <dsp:cNvSpPr/>
      </dsp:nvSpPr>
      <dsp:spPr>
        <a:xfrm>
          <a:off x="0" y="3273719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3BFF2-36AA-4883-AD97-40014215A272}">
      <dsp:nvSpPr>
        <dsp:cNvPr id="0" name=""/>
        <dsp:cNvSpPr/>
      </dsp:nvSpPr>
      <dsp:spPr>
        <a:xfrm>
          <a:off x="523149" y="2479547"/>
          <a:ext cx="10473224" cy="867972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Покращення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оволодіння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елементарними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практичними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навичками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у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сфері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мистецтва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малювання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фотографії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),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інформаційних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технологій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та передача через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мистецтво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своїх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думок,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почуттів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емоцій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; 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5520" y="2521918"/>
        <a:ext cx="10388482" cy="783230"/>
      </dsp:txXfrm>
    </dsp:sp>
    <dsp:sp modelId="{147CB8F5-B44A-4488-92BF-B2F0EBE04091}">
      <dsp:nvSpPr>
        <dsp:cNvPr id="0" name=""/>
        <dsp:cNvSpPr/>
      </dsp:nvSpPr>
      <dsp:spPr>
        <a:xfrm>
          <a:off x="0" y="3903585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6B835-8677-49A0-9AF1-6AA3E66CBEDE}">
      <dsp:nvSpPr>
        <dsp:cNvPr id="0" name=""/>
        <dsp:cNvSpPr/>
      </dsp:nvSpPr>
      <dsp:spPr>
        <a:xfrm>
          <a:off x="523149" y="3426719"/>
          <a:ext cx="10473224" cy="550666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Реалізація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творчих</a:t>
          </a:r>
          <a:r>
            <a:rPr lang="ru-RU" sz="2000" kern="1200" dirty="0" smtClean="0"/>
            <a:t>  </a:t>
          </a:r>
          <a:r>
            <a:rPr lang="ru-RU" sz="2000" kern="1200" dirty="0" err="1" smtClean="0"/>
            <a:t>здібностей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550030" y="3453600"/>
        <a:ext cx="10419462" cy="496904"/>
      </dsp:txXfrm>
    </dsp:sp>
    <dsp:sp modelId="{BCE8E9CE-BC70-49EA-BB2E-6083B44C7032}">
      <dsp:nvSpPr>
        <dsp:cNvPr id="0" name=""/>
        <dsp:cNvSpPr/>
      </dsp:nvSpPr>
      <dsp:spPr>
        <a:xfrm>
          <a:off x="0" y="4484553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62DC3-1D2F-4EDC-89E5-DB2BDC3AD2C1}">
      <dsp:nvSpPr>
        <dsp:cNvPr id="0" name=""/>
        <dsp:cNvSpPr/>
      </dsp:nvSpPr>
      <dsp:spPr>
        <a:xfrm>
          <a:off x="446966" y="4029289"/>
          <a:ext cx="10473712" cy="501767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Активізація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взаємодії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батьків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з учителями; 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1460" y="4053783"/>
        <a:ext cx="10424724" cy="452779"/>
      </dsp:txXfrm>
    </dsp:sp>
    <dsp:sp modelId="{3AB1F6C8-216B-4D78-88C5-0681150D6C4E}">
      <dsp:nvSpPr>
        <dsp:cNvPr id="0" name=""/>
        <dsp:cNvSpPr/>
      </dsp:nvSpPr>
      <dsp:spPr>
        <a:xfrm>
          <a:off x="0" y="5361762"/>
          <a:ext cx="1100009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1FD2E-B29F-419C-B86D-3EE74B0AB5E5}">
      <dsp:nvSpPr>
        <dsp:cNvPr id="0" name=""/>
        <dsp:cNvSpPr/>
      </dsp:nvSpPr>
      <dsp:spPr>
        <a:xfrm>
          <a:off x="446966" y="4555666"/>
          <a:ext cx="10473712" cy="798009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4" tIns="0" rIns="2910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Співпраця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волонтерськими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установами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( КП «Центр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поводження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тваринами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»,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</a:rPr>
            <a:t>ветклініка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</a:rPr>
            <a:t>“My pet”)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5922" y="4594622"/>
        <a:ext cx="10395800" cy="72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9" y="3054036"/>
            <a:ext cx="2497949" cy="36060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82752" y="1119116"/>
            <a:ext cx="6588794" cy="2689340"/>
          </a:xfrm>
        </p:spPr>
        <p:txBody>
          <a:bodyPr>
            <a:noAutofit/>
          </a:bodyPr>
          <a:lstStyle/>
          <a:p>
            <a:r>
              <a:rPr lang="ru-RU" sz="4800" kern="10" dirty="0" err="1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Волонтерський</a:t>
            </a:r>
            <a:r>
              <a:rPr lang="ru-RU" sz="48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kern="10" dirty="0" err="1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sz="48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SOS-БРАТИ НАШІ МЕНШІ»</a:t>
            </a:r>
            <a:r>
              <a:rPr lang="en-US" sz="54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9999" y="3780429"/>
            <a:ext cx="4313190" cy="1910686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теми: «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небайдужих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5915" y="3780429"/>
            <a:ext cx="5623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учні 5-Б класу </a:t>
            </a:r>
            <a:endParaRPr lang="uk-UA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спеціалізованої школи </a:t>
            </a: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І-ІІІ ступенів №66</a:t>
            </a: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Харківської області</a:t>
            </a:r>
          </a:p>
          <a:p>
            <a:pPr algn="ctr"/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проекту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класний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endParaRPr lang="uk-UA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5-Б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Краснікова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 2021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3813" y="19050"/>
            <a:ext cx="5934075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US" sz="3600" kern="10" spc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300" y="248013"/>
            <a:ext cx="2409885" cy="36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47472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67" y="3159030"/>
            <a:ext cx="4404360" cy="330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00" y="188595"/>
            <a:ext cx="2672548" cy="356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8595"/>
            <a:ext cx="4381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95" y="188595"/>
            <a:ext cx="402336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3162769"/>
            <a:ext cx="2468462" cy="329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3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492" y="4258100"/>
            <a:ext cx="5186149" cy="21563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Сент-Екзюпері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"Маленький принц")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6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відповідаємо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тих, кого приручили...»</a:t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4842" y="382138"/>
            <a:ext cx="1154600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еалізуючи мету нашого  проекту протягом І півріччя 2021 р. ми працювали над :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 для профілактики явища безпритульних тварин;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гуманного та етичного ставлення до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покращенням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санітарно-екологічної ситуації у місті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 поведінки та загальнолюдських цінностей: самостійності, працелюбності, людяності, розсудливості, справедливості, відповідальності;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збагаченням, розширенням, систематизацією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уявлень, знань дітей про навколишній світ,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удосконаленням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використовувати набуті уявлення для подальшого збагачення власного досвіду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статей,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духовно-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милосердя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6197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6197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було реалізовано за трьома етапами: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4383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4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050271"/>
              </p:ext>
            </p:extLst>
          </p:nvPr>
        </p:nvGraphicFramePr>
        <p:xfrm>
          <a:off x="0" y="395785"/>
          <a:ext cx="11832609" cy="570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3899"/>
            <a:ext cx="9875520" cy="60050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 результати: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5262238"/>
              </p:ext>
            </p:extLst>
          </p:nvPr>
        </p:nvGraphicFramePr>
        <p:xfrm>
          <a:off x="696036" y="914400"/>
          <a:ext cx="11000095" cy="550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9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продовжуватимуть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вбивати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вбиватимуть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сіє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болю, не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346" y="2840395"/>
            <a:ext cx="2452252" cy="32879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10615" y="2840394"/>
            <a:ext cx="2539740" cy="3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59" y="2751755"/>
            <a:ext cx="2548815" cy="3376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56" y="2840394"/>
            <a:ext cx="2110563" cy="3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723330"/>
            <a:ext cx="11341289" cy="124262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Співчуття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тварин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так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тісно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пов’язане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добротою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характеру,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упевненістю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стверджувати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хто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жорстокий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тваринами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, той не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бути доброю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</a:rPr>
              <a:t>людиною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</a:rPr>
              <a:t>АртурШопенгауер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9" y="3282355"/>
            <a:ext cx="2471986" cy="32959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06" y="1678675"/>
            <a:ext cx="3534769" cy="26510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0" y="1501431"/>
            <a:ext cx="3429961" cy="2572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8" y="2129050"/>
            <a:ext cx="2400335" cy="32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59" y="3718655"/>
            <a:ext cx="3850966" cy="2888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6" y="345403"/>
            <a:ext cx="2253642" cy="3004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0" y="274171"/>
            <a:ext cx="2338785" cy="3118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" y="3718655"/>
            <a:ext cx="3850967" cy="288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57" y="3718655"/>
            <a:ext cx="3772549" cy="2834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95" y="306477"/>
            <a:ext cx="2312031" cy="3082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74" y="306478"/>
            <a:ext cx="2312031" cy="308270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477344">
            <a:off x="9262703" y="897714"/>
            <a:ext cx="3150649" cy="12601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Ветклініка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Pet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59" y="3605665"/>
            <a:ext cx="4133420" cy="3092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73" y="321655"/>
            <a:ext cx="4262616" cy="318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290965"/>
            <a:ext cx="4050058" cy="302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" y="290965"/>
            <a:ext cx="4430677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1" y="3571375"/>
            <a:ext cx="4044239" cy="303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539" r="11776" b="4446"/>
          <a:stretch/>
        </p:blipFill>
        <p:spPr>
          <a:xfrm rot="16200000">
            <a:off x="4071507" y="3481424"/>
            <a:ext cx="4009748" cy="274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5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1128</TotalTime>
  <Words>392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Волонтерський загін  « SOS-БРАТИ НАШІ МЕНШІ» </vt:lpstr>
      <vt:lpstr>Презентация PowerPoint</vt:lpstr>
      <vt:lpstr>Проект було реалізовано за трьома етапами:</vt:lpstr>
      <vt:lpstr>Презентация PowerPoint</vt:lpstr>
      <vt:lpstr>Наші результати:</vt:lpstr>
      <vt:lpstr> До тих пір, поки люди масово продовжуватимуть вбивати тварин, вони вбиватимуть один одного.  Той, хто сіє насіння вбивства і болю, не збере радість і любов. Піфагор </vt:lpstr>
      <vt:lpstr>Співчуття до тварин так тісно пов’язане з добротою характеру, що можна з упевненістю стверджувати: хто жорстокий з тваринами, той не може бути доброю людиною.             АртурШопенгауер </vt:lpstr>
      <vt:lpstr>Ветклініка My Pet</vt:lpstr>
      <vt:lpstr>Презентация PowerPoint</vt:lpstr>
      <vt:lpstr>Презентация PowerPoint</vt:lpstr>
      <vt:lpstr> «Ми відповідаємо за тих, кого приручили...»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GAMER</dc:creator>
  <cp:lastModifiedBy>Windows User</cp:lastModifiedBy>
  <cp:revision>23</cp:revision>
  <dcterms:created xsi:type="dcterms:W3CDTF">2020-09-07T14:13:18Z</dcterms:created>
  <dcterms:modified xsi:type="dcterms:W3CDTF">2021-06-10T11:21:43Z</dcterms:modified>
</cp:coreProperties>
</file>